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1" r:id="rId6"/>
    <p:sldId id="302" r:id="rId7"/>
    <p:sldId id="286" r:id="rId8"/>
    <p:sldId id="300" r:id="rId9"/>
    <p:sldId id="257" r:id="rId10"/>
    <p:sldId id="298" r:id="rId11"/>
    <p:sldId id="299" r:id="rId12"/>
    <p:sldId id="29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1402"/>
    <a:srgbClr val="BFBFBF"/>
    <a:srgbClr val="595959"/>
    <a:srgbClr val="465359"/>
    <a:srgbClr val="0372C1"/>
    <a:srgbClr val="4F5359"/>
    <a:srgbClr val="404040"/>
    <a:srgbClr val="689C9A"/>
    <a:srgbClr val="CBC9B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1" autoAdjust="0"/>
    <p:restoredTop sz="94634" autoAdjust="0"/>
  </p:normalViewPr>
  <p:slideViewPr>
    <p:cSldViewPr snapToGrid="0">
      <p:cViewPr varScale="1">
        <p:scale>
          <a:sx n="78" d="100"/>
          <a:sy n="78" d="100"/>
        </p:scale>
        <p:origin x="3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3600">
                <a:solidFill>
                  <a:schemeClr val="bg1"/>
                </a:solidFill>
              </a:rPr>
              <a:t>Industry Comparison</a:t>
            </a:r>
          </a:p>
        </c:rich>
      </c:tx>
      <c:layout>
        <c:manualLayout>
          <c:xMode val="edge"/>
          <c:yMode val="edge"/>
          <c:x val="0.46909256960921841"/>
          <c:y val="1.7741216281910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455465611664304E-2"/>
          <c:y val="0"/>
          <c:w val="0.95766302143589288"/>
          <c:h val="0.6362950082084557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Specialty</c:v>
                </c:pt>
              </c:strCache>
            </c:strRef>
          </c:tx>
          <c:spPr>
            <a:ln w="66675" cap="rnd">
              <a:solidFill>
                <a:srgbClr val="0372C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0372C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Exotic</c:v>
                </c:pt>
                <c:pt idx="1">
                  <c:v>Sports</c:v>
                </c:pt>
                <c:pt idx="2">
                  <c:v>Mid-sized</c:v>
                </c:pt>
                <c:pt idx="3">
                  <c:v>Economy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3000</c:v>
                </c:pt>
                <c:pt idx="1">
                  <c:v>1700</c:v>
                </c:pt>
                <c:pt idx="2">
                  <c:v>600</c:v>
                </c:pt>
                <c:pt idx="3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06-401B-967E-2AB0B5466D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National</c:v>
                </c:pt>
              </c:strCache>
            </c:strRef>
          </c:tx>
          <c:spPr>
            <a:ln w="666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Pt>
            <c:idx val="1"/>
            <c:marker>
              <c:symbol val="circle"/>
              <c:size val="17"/>
              <c:spPr>
                <a:solidFill>
                  <a:schemeClr val="accent4"/>
                </a:solidFill>
                <a:ln>
                  <a:noFill/>
                </a:ln>
                <a:effectLst/>
              </c:spPr>
            </c:marker>
            <c:bubble3D val="0"/>
            <c:spPr>
              <a:ln w="66675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91-4899-BAE2-9FD3E90C436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66675" cap="rnd" cmpd="dbl">
                <a:solidFill>
                  <a:schemeClr val="bg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Exotic</c:v>
                </c:pt>
                <c:pt idx="1">
                  <c:v>Sports</c:v>
                </c:pt>
                <c:pt idx="2">
                  <c:v>Mid-sized</c:v>
                </c:pt>
                <c:pt idx="3">
                  <c:v>Economy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2000</c:v>
                </c:pt>
                <c:pt idx="1">
                  <c:v>1400</c:v>
                </c:pt>
                <c:pt idx="2">
                  <c:v>325</c:v>
                </c:pt>
                <c:pt idx="3">
                  <c:v>215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6-401B-967E-2AB0B5466D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Lariat</c:v>
                </c:pt>
              </c:strCache>
            </c:strRef>
          </c:tx>
          <c:spPr>
            <a:ln w="666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6"/>
              </a:solidFill>
              <a:ln>
                <a:solidFill>
                  <a:srgbClr val="C00000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2.5194767724157598E-2"/>
                  <c:y val="-7.21623273793625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CAA-4647-AE02-1E2ACC8A74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80140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Exotic</c:v>
                </c:pt>
                <c:pt idx="1">
                  <c:v>Sports</c:v>
                </c:pt>
                <c:pt idx="2">
                  <c:v>Mid-sized</c:v>
                </c:pt>
                <c:pt idx="3">
                  <c:v>Economy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250</c:v>
                </c:pt>
                <c:pt idx="1">
                  <c:v>162</c:v>
                </c:pt>
                <c:pt idx="2">
                  <c:v>115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6-401B-967E-2AB0B5466D6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24319624"/>
        <c:axId val="224318448"/>
      </c:lineChart>
      <c:catAx>
        <c:axId val="224319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bg1"/>
                    </a:solidFill>
                  </a:rPr>
                  <a:t>Vehicle Class</a:t>
                </a:r>
              </a:p>
            </c:rich>
          </c:tx>
          <c:layout>
            <c:manualLayout>
              <c:xMode val="edge"/>
              <c:yMode val="edge"/>
              <c:x val="0.4639856422912314"/>
              <c:y val="0.809487305706149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318448"/>
        <c:crosses val="autoZero"/>
        <c:auto val="0"/>
        <c:lblAlgn val="ctr"/>
        <c:lblOffset val="100"/>
        <c:noMultiLvlLbl val="0"/>
      </c:catAx>
      <c:valAx>
        <c:axId val="22431844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t" anchorCtr="0"/>
              <a:lstStyle/>
              <a:p>
                <a:pPr>
                  <a:defRPr sz="18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i="1">
                    <a:solidFill>
                      <a:schemeClr val="bg1"/>
                    </a:solidFill>
                  </a:rPr>
                  <a:t>Price per Day</a:t>
                </a:r>
              </a:p>
            </c:rich>
          </c:tx>
          <c:layout>
            <c:manualLayout>
              <c:xMode val="edge"/>
              <c:yMode val="edge"/>
              <c:x val="1.1738029037884089E-2"/>
              <c:y val="0.321635336679490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t" anchorCtr="0"/>
            <a:lstStyle/>
            <a:p>
              <a:pPr>
                <a:defRPr sz="18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2431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864174620255094"/>
          <c:y val="0.89903645580182112"/>
          <c:w val="0.56279185688761202"/>
          <c:h val="8.0918385934875492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terpriseholdings.com/en/total-transportation-solution/enterprise-fleet-management/efm-technology-and-innovation.html" TargetMode="External"/><Relationship Id="rId1" Type="http://schemas.openxmlformats.org/officeDocument/2006/relationships/hyperlink" Target="https://www.acriss.org/" TargetMode="External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terpriseholdings.com/en/total-transportation-solution/enterprise-fleet-management/efm-technology-and-innovation.html" TargetMode="External"/><Relationship Id="rId1" Type="http://schemas.openxmlformats.org/officeDocument/2006/relationships/hyperlink" Target="https://www.acriss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82EDB-152C-416A-A562-D3478B4852BE}" type="doc">
      <dgm:prSet loTypeId="urn:microsoft.com/office/officeart/2005/8/layout/hList9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51462F6-28B9-4095-A89B-993785E50505}">
      <dgm:prSet phldrT="[Text]"/>
      <dgm:spPr/>
      <dgm:t>
        <a:bodyPr/>
        <a:lstStyle/>
        <a:p>
          <a:pPr algn="ctr"/>
          <a:r>
            <a:rPr lang="en-US" b="1" dirty="0"/>
            <a:t>S</a:t>
          </a:r>
        </a:p>
      </dgm:t>
    </dgm:pt>
    <dgm:pt modelId="{20B93663-B6B4-41DE-86D6-78EEC5C7C2B4}" type="parTrans" cxnId="{D102D827-991F-44F0-A740-4B858943A669}">
      <dgm:prSet/>
      <dgm:spPr/>
      <dgm:t>
        <a:bodyPr/>
        <a:lstStyle/>
        <a:p>
          <a:pPr algn="ctr"/>
          <a:endParaRPr lang="en-US"/>
        </a:p>
      </dgm:t>
    </dgm:pt>
    <dgm:pt modelId="{16769D66-C735-4872-8E6D-AA7CAA4C45E1}" type="sibTrans" cxnId="{D102D827-991F-44F0-A740-4B858943A669}">
      <dgm:prSet/>
      <dgm:spPr/>
      <dgm:t>
        <a:bodyPr/>
        <a:lstStyle/>
        <a:p>
          <a:pPr algn="ctr"/>
          <a:endParaRPr lang="en-US"/>
        </a:p>
      </dgm:t>
    </dgm:pt>
    <dgm:pt modelId="{21A54394-56DD-4181-BB97-BB470171AE39}">
      <dgm:prSet phldrT="[Text]"/>
      <dgm:spPr/>
      <dgm:t>
        <a:bodyPr/>
        <a:lstStyle/>
        <a:p>
          <a:pPr algn="ctr"/>
          <a:r>
            <a:rPr lang="en-US" b="1" dirty="0"/>
            <a:t>W</a:t>
          </a:r>
        </a:p>
      </dgm:t>
    </dgm:pt>
    <dgm:pt modelId="{A0DEDE4F-0455-4E37-B464-6FA4CE794450}" type="parTrans" cxnId="{69D344CC-85A0-4838-8F5F-C1A98DCC502F}">
      <dgm:prSet/>
      <dgm:spPr/>
      <dgm:t>
        <a:bodyPr/>
        <a:lstStyle/>
        <a:p>
          <a:pPr algn="ctr"/>
          <a:endParaRPr lang="en-US"/>
        </a:p>
      </dgm:t>
    </dgm:pt>
    <dgm:pt modelId="{80E99721-DEEC-4624-9AB6-3412D1B03FA1}" type="sibTrans" cxnId="{69D344CC-85A0-4838-8F5F-C1A98DCC502F}">
      <dgm:prSet/>
      <dgm:spPr/>
      <dgm:t>
        <a:bodyPr/>
        <a:lstStyle/>
        <a:p>
          <a:pPr algn="ctr"/>
          <a:endParaRPr lang="en-US"/>
        </a:p>
      </dgm:t>
    </dgm:pt>
    <dgm:pt modelId="{B389E4E7-5C41-40E3-BFA8-34C9717011E0}">
      <dgm:prSet/>
      <dgm:spPr/>
      <dgm:t>
        <a:bodyPr/>
        <a:lstStyle/>
        <a:p>
          <a:pPr algn="ctr"/>
          <a:r>
            <a:rPr lang="en-US" b="1" dirty="0"/>
            <a:t>O</a:t>
          </a:r>
        </a:p>
      </dgm:t>
    </dgm:pt>
    <dgm:pt modelId="{6E107221-F1E8-40D5-B50F-779FE5D5C4A9}" type="parTrans" cxnId="{83975A53-541B-4F6B-9D93-E82DF997CD1D}">
      <dgm:prSet/>
      <dgm:spPr/>
      <dgm:t>
        <a:bodyPr/>
        <a:lstStyle/>
        <a:p>
          <a:pPr algn="ctr"/>
          <a:endParaRPr lang="en-US"/>
        </a:p>
      </dgm:t>
    </dgm:pt>
    <dgm:pt modelId="{1CB656DD-F820-4E7C-A829-A7BF7FF9B84E}" type="sibTrans" cxnId="{83975A53-541B-4F6B-9D93-E82DF997CD1D}">
      <dgm:prSet/>
      <dgm:spPr/>
      <dgm:t>
        <a:bodyPr/>
        <a:lstStyle/>
        <a:p>
          <a:pPr algn="ctr"/>
          <a:endParaRPr lang="en-US"/>
        </a:p>
      </dgm:t>
    </dgm:pt>
    <dgm:pt modelId="{DC03E4C6-CF03-4142-92CF-C0521F6E49C5}">
      <dgm:prSet/>
      <dgm:spPr/>
      <dgm:t>
        <a:bodyPr/>
        <a:lstStyle/>
        <a:p>
          <a:pPr algn="ctr"/>
          <a:r>
            <a:rPr lang="en-US" b="1" dirty="0"/>
            <a:t>T</a:t>
          </a:r>
        </a:p>
      </dgm:t>
    </dgm:pt>
    <dgm:pt modelId="{3F08C9B5-C168-4E6E-AC53-2F885459EAAE}" type="parTrans" cxnId="{E4BD15C6-BD80-41A7-9655-5ACE1DA054CD}">
      <dgm:prSet/>
      <dgm:spPr/>
      <dgm:t>
        <a:bodyPr/>
        <a:lstStyle/>
        <a:p>
          <a:pPr algn="ctr"/>
          <a:endParaRPr lang="en-US"/>
        </a:p>
      </dgm:t>
    </dgm:pt>
    <dgm:pt modelId="{7E01305A-461D-4960-8FFC-F58703151891}" type="sibTrans" cxnId="{E4BD15C6-BD80-41A7-9655-5ACE1DA054CD}">
      <dgm:prSet/>
      <dgm:spPr/>
      <dgm:t>
        <a:bodyPr/>
        <a:lstStyle/>
        <a:p>
          <a:pPr algn="ctr"/>
          <a:endParaRPr lang="en-US"/>
        </a:p>
      </dgm:t>
    </dgm:pt>
    <dgm:pt modelId="{4A1410C0-8F71-40B6-88E1-99D7E5715612}">
      <dgm:prSet custT="1"/>
      <dgm:spPr/>
      <dgm:t>
        <a:bodyPr/>
        <a:lstStyle/>
        <a:p>
          <a:pPr algn="ctr"/>
          <a:r>
            <a:rPr lang="en-US" sz="900" b="1" dirty="0"/>
            <a:t>OPPORTUNITIES</a:t>
          </a:r>
        </a:p>
      </dgm:t>
    </dgm:pt>
    <dgm:pt modelId="{6831A14A-9781-4DA3-9CAA-1A658F919C0F}" type="parTrans" cxnId="{DC658FC8-8357-4A00-8C3A-821FDD6B1383}">
      <dgm:prSet/>
      <dgm:spPr/>
      <dgm:t>
        <a:bodyPr/>
        <a:lstStyle/>
        <a:p>
          <a:pPr algn="ctr"/>
          <a:endParaRPr lang="en-US"/>
        </a:p>
      </dgm:t>
    </dgm:pt>
    <dgm:pt modelId="{C835B916-C6FA-46BA-82FB-1300EF521EB2}" type="sibTrans" cxnId="{DC658FC8-8357-4A00-8C3A-821FDD6B1383}">
      <dgm:prSet/>
      <dgm:spPr/>
      <dgm:t>
        <a:bodyPr/>
        <a:lstStyle/>
        <a:p>
          <a:pPr algn="ctr"/>
          <a:endParaRPr lang="en-US"/>
        </a:p>
      </dgm:t>
    </dgm:pt>
    <dgm:pt modelId="{AD5AE90F-13E7-40DC-A3F8-1C7F8D1A3675}">
      <dgm:prSet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 vert="horz"/>
        <a:lstStyle/>
        <a:p>
          <a:pPr algn="ctr"/>
          <a:r>
            <a:rPr lang="en-US" sz="900" b="1" dirty="0"/>
            <a:t>THREAT</a:t>
          </a:r>
        </a:p>
      </dgm:t>
    </dgm:pt>
    <dgm:pt modelId="{0732C778-815A-42FD-B155-45706C6C41DE}" type="parTrans" cxnId="{0D6B03A4-9428-485C-92EA-0B763D826AD0}">
      <dgm:prSet/>
      <dgm:spPr/>
      <dgm:t>
        <a:bodyPr/>
        <a:lstStyle/>
        <a:p>
          <a:pPr algn="ctr"/>
          <a:endParaRPr lang="en-US"/>
        </a:p>
      </dgm:t>
    </dgm:pt>
    <dgm:pt modelId="{944729E1-FD8F-4AC1-AA6F-A91607ADDDC8}" type="sibTrans" cxnId="{0D6B03A4-9428-485C-92EA-0B763D826AD0}">
      <dgm:prSet/>
      <dgm:spPr/>
      <dgm:t>
        <a:bodyPr/>
        <a:lstStyle/>
        <a:p>
          <a:pPr algn="ctr"/>
          <a:endParaRPr lang="en-US"/>
        </a:p>
      </dgm:t>
    </dgm:pt>
    <dgm:pt modelId="{1D54C1BD-A74F-46F4-A391-1961A2758F85}">
      <dgm:prSet custT="1"/>
      <dgm:spPr/>
      <dgm:t>
        <a:bodyPr/>
        <a:lstStyle/>
        <a:p>
          <a:pPr algn="ctr"/>
          <a:r>
            <a:rPr lang="en-US" sz="900" b="1" dirty="0"/>
            <a:t>STRENGTHS</a:t>
          </a:r>
        </a:p>
      </dgm:t>
    </dgm:pt>
    <dgm:pt modelId="{12779FD5-4AC9-49D6-BE81-E2CC91C05A9E}" type="parTrans" cxnId="{7F248204-1477-481A-99C5-4259CA42ECBD}">
      <dgm:prSet/>
      <dgm:spPr/>
      <dgm:t>
        <a:bodyPr/>
        <a:lstStyle/>
        <a:p>
          <a:pPr algn="ctr"/>
          <a:endParaRPr lang="en-US"/>
        </a:p>
      </dgm:t>
    </dgm:pt>
    <dgm:pt modelId="{423C3228-E249-45C1-8C06-F20AE0329632}" type="sibTrans" cxnId="{7F248204-1477-481A-99C5-4259CA42ECBD}">
      <dgm:prSet/>
      <dgm:spPr/>
      <dgm:t>
        <a:bodyPr/>
        <a:lstStyle/>
        <a:p>
          <a:pPr algn="ctr"/>
          <a:endParaRPr lang="en-US"/>
        </a:p>
      </dgm:t>
    </dgm:pt>
    <dgm:pt modelId="{FE5BC353-5DA4-46F2-B8DD-39531D40793B}">
      <dgm:prSet phldrT="[Text]" custT="1"/>
      <dgm:spPr/>
      <dgm:t>
        <a:bodyPr/>
        <a:lstStyle/>
        <a:p>
          <a:pPr algn="ctr"/>
          <a:r>
            <a:rPr lang="en-US" sz="900" b="1" dirty="0"/>
            <a:t>WEAKNESSSES</a:t>
          </a:r>
        </a:p>
        <a:p>
          <a:pPr algn="ctr"/>
          <a:endParaRPr lang="en-US" sz="700" b="1" dirty="0"/>
        </a:p>
      </dgm:t>
    </dgm:pt>
    <dgm:pt modelId="{471186AC-8198-4415-B387-D69014977A2E}" type="parTrans" cxnId="{12ADD6F8-4233-43C1-B004-78C7FC78F85D}">
      <dgm:prSet/>
      <dgm:spPr/>
      <dgm:t>
        <a:bodyPr/>
        <a:lstStyle/>
        <a:p>
          <a:pPr algn="ctr"/>
          <a:endParaRPr lang="en-US"/>
        </a:p>
      </dgm:t>
    </dgm:pt>
    <dgm:pt modelId="{40493B7B-4341-4654-8C97-ED8C45A8A778}" type="sibTrans" cxnId="{12ADD6F8-4233-43C1-B004-78C7FC78F85D}">
      <dgm:prSet/>
      <dgm:spPr/>
      <dgm:t>
        <a:bodyPr/>
        <a:lstStyle/>
        <a:p>
          <a:pPr algn="ctr"/>
          <a:endParaRPr lang="en-US"/>
        </a:p>
      </dgm:t>
    </dgm:pt>
    <dgm:pt modelId="{FA35B5A2-9D16-4CBC-9BB8-4548C83604AA}">
      <dgm:prSet custT="1"/>
      <dgm:spPr/>
      <dgm:t>
        <a:bodyPr/>
        <a:lstStyle/>
        <a:p>
          <a:pPr algn="ctr"/>
          <a:r>
            <a:rPr lang="en-US" sz="1050" b="1" dirty="0"/>
            <a:t>Web Distribution</a:t>
          </a:r>
        </a:p>
      </dgm:t>
    </dgm:pt>
    <dgm:pt modelId="{B9EC0B32-D944-47FC-8850-197CE70ABD54}" type="parTrans" cxnId="{E1112297-C638-440B-871D-EB5A6B275391}">
      <dgm:prSet/>
      <dgm:spPr/>
      <dgm:t>
        <a:bodyPr/>
        <a:lstStyle/>
        <a:p>
          <a:pPr algn="ctr"/>
          <a:endParaRPr lang="en-US"/>
        </a:p>
      </dgm:t>
    </dgm:pt>
    <dgm:pt modelId="{C375E1E4-2FAF-46CB-B0F6-B95C67B934CE}" type="sibTrans" cxnId="{E1112297-C638-440B-871D-EB5A6B275391}">
      <dgm:prSet/>
      <dgm:spPr/>
      <dgm:t>
        <a:bodyPr/>
        <a:lstStyle/>
        <a:p>
          <a:pPr algn="ctr"/>
          <a:endParaRPr lang="en-US"/>
        </a:p>
      </dgm:t>
    </dgm:pt>
    <dgm:pt modelId="{E0E4DD4B-6ACC-4C5D-926F-40D0A87C8B58}">
      <dgm:prSet custT="1"/>
      <dgm:spPr/>
      <dgm:t>
        <a:bodyPr/>
        <a:lstStyle/>
        <a:p>
          <a:pPr algn="ctr"/>
          <a:r>
            <a:rPr lang="en-US" sz="1050" b="1" dirty="0"/>
            <a:t>Massive Expansion</a:t>
          </a:r>
        </a:p>
        <a:p>
          <a:pPr algn="ctr"/>
          <a:endParaRPr lang="en-US" sz="500" b="1" dirty="0"/>
        </a:p>
      </dgm:t>
    </dgm:pt>
    <dgm:pt modelId="{05AFC897-2AD2-46D0-9F11-6A5776677CE1}" type="parTrans" cxnId="{7EF68519-9C3A-4D08-8DCA-D27D34EBDF8C}">
      <dgm:prSet/>
      <dgm:spPr/>
      <dgm:t>
        <a:bodyPr/>
        <a:lstStyle/>
        <a:p>
          <a:pPr algn="ctr"/>
          <a:endParaRPr lang="en-US"/>
        </a:p>
      </dgm:t>
    </dgm:pt>
    <dgm:pt modelId="{CA868ABA-A02B-4205-86B3-F30CAD491500}" type="sibTrans" cxnId="{7EF68519-9C3A-4D08-8DCA-D27D34EBDF8C}">
      <dgm:prSet/>
      <dgm:spPr/>
      <dgm:t>
        <a:bodyPr/>
        <a:lstStyle/>
        <a:p>
          <a:pPr algn="ctr"/>
          <a:endParaRPr lang="en-US"/>
        </a:p>
      </dgm:t>
    </dgm:pt>
    <dgm:pt modelId="{7E096361-323A-4573-8766-9453AF81B09E}">
      <dgm:prSet phldrT="[Text]" custT="1"/>
      <dgm:spPr/>
      <dgm:t>
        <a:bodyPr/>
        <a:lstStyle/>
        <a:p>
          <a:pPr algn="ctr"/>
          <a:r>
            <a:rPr lang="en-US" sz="1100" b="1" dirty="0"/>
            <a:t>Inconsistent Pricing by Branch</a:t>
          </a:r>
        </a:p>
      </dgm:t>
    </dgm:pt>
    <dgm:pt modelId="{C29AC80B-EE6F-4D60-B9C6-CD06F6D4A23B}" type="parTrans" cxnId="{55ECC5CF-EA4F-4E8E-8B04-B914222CC166}">
      <dgm:prSet/>
      <dgm:spPr/>
      <dgm:t>
        <a:bodyPr/>
        <a:lstStyle/>
        <a:p>
          <a:pPr algn="ctr"/>
          <a:endParaRPr lang="en-US"/>
        </a:p>
      </dgm:t>
    </dgm:pt>
    <dgm:pt modelId="{C5657D4D-3A71-4AEA-ADFF-1CA123A5AF74}" type="sibTrans" cxnId="{55ECC5CF-EA4F-4E8E-8B04-B914222CC166}">
      <dgm:prSet/>
      <dgm:spPr/>
      <dgm:t>
        <a:bodyPr/>
        <a:lstStyle/>
        <a:p>
          <a:pPr algn="ctr"/>
          <a:endParaRPr lang="en-US"/>
        </a:p>
      </dgm:t>
    </dgm:pt>
    <dgm:pt modelId="{63ABA906-70B6-4AB3-B054-A409F3D7F4CB}">
      <dgm:prSet phldrT="[Text]" custT="1"/>
      <dgm:spPr/>
      <dgm:t>
        <a:bodyPr/>
        <a:lstStyle/>
        <a:p>
          <a:pPr algn="ctr"/>
          <a:r>
            <a:rPr lang="en-US" sz="1050" b="1" dirty="0"/>
            <a:t>Non-Standard Vehicle Identification</a:t>
          </a:r>
        </a:p>
      </dgm:t>
    </dgm:pt>
    <dgm:pt modelId="{ABC26DB1-9F4D-4A75-9B35-BFCB6EB780D5}" type="parTrans" cxnId="{D645B2E1-86F0-4AB6-99F8-FDCDB006A4E0}">
      <dgm:prSet/>
      <dgm:spPr/>
      <dgm:t>
        <a:bodyPr/>
        <a:lstStyle/>
        <a:p>
          <a:pPr algn="ctr"/>
          <a:endParaRPr lang="en-US"/>
        </a:p>
      </dgm:t>
    </dgm:pt>
    <dgm:pt modelId="{16A497FC-2F4B-4558-A5AE-82CCAFB2B9D2}" type="sibTrans" cxnId="{D645B2E1-86F0-4AB6-99F8-FDCDB006A4E0}">
      <dgm:prSet/>
      <dgm:spPr/>
      <dgm:t>
        <a:bodyPr/>
        <a:lstStyle/>
        <a:p>
          <a:pPr algn="ctr"/>
          <a:endParaRPr lang="en-US"/>
        </a:p>
      </dgm:t>
    </dgm:pt>
    <dgm:pt modelId="{2DDB9E5B-A042-487F-8387-236F913FC042}">
      <dgm:prSet custT="1"/>
      <dgm:spPr/>
      <dgm:t>
        <a:bodyPr/>
        <a:lstStyle/>
        <a:p>
          <a:pPr algn="ctr"/>
          <a:r>
            <a:rPr lang="en-US" sz="1050" b="1" dirty="0"/>
            <a:t>Above Average Net Profit Margin</a:t>
          </a:r>
          <a:endParaRPr lang="en-US" sz="1050" dirty="0"/>
        </a:p>
      </dgm:t>
    </dgm:pt>
    <dgm:pt modelId="{CA3A8CEE-5846-4459-9C7E-894B1F349777}" type="parTrans" cxnId="{9C0E64C0-7FF9-4D49-B3FE-F8B9F268A48A}">
      <dgm:prSet/>
      <dgm:spPr/>
      <dgm:t>
        <a:bodyPr/>
        <a:lstStyle/>
        <a:p>
          <a:pPr algn="ctr"/>
          <a:endParaRPr lang="en-US"/>
        </a:p>
      </dgm:t>
    </dgm:pt>
    <dgm:pt modelId="{928CD590-4436-4AF0-8207-A795DCC7372B}" type="sibTrans" cxnId="{9C0E64C0-7FF9-4D49-B3FE-F8B9F268A48A}">
      <dgm:prSet/>
      <dgm:spPr/>
      <dgm:t>
        <a:bodyPr/>
        <a:lstStyle/>
        <a:p>
          <a:pPr algn="ctr"/>
          <a:endParaRPr lang="en-US"/>
        </a:p>
      </dgm:t>
    </dgm:pt>
    <dgm:pt modelId="{0DB11C39-A5BC-4A05-8CE9-5107A57D6CCD}">
      <dgm:prSet custT="1"/>
      <dgm:spPr/>
      <dgm:t>
        <a:bodyPr/>
        <a:lstStyle/>
        <a:p>
          <a:pPr algn="ctr"/>
          <a:r>
            <a:rPr lang="en-US" sz="1050" b="1" dirty="0"/>
            <a:t>Extensive Fleet Variety</a:t>
          </a:r>
          <a:endParaRPr lang="en-US" sz="1050" dirty="0"/>
        </a:p>
      </dgm:t>
    </dgm:pt>
    <dgm:pt modelId="{671255C7-4867-4CE3-AD76-0EBC7079D63C}" type="parTrans" cxnId="{83F08F09-F2C0-4185-9406-5CFA63A0BBBB}">
      <dgm:prSet/>
      <dgm:spPr/>
      <dgm:t>
        <a:bodyPr/>
        <a:lstStyle/>
        <a:p>
          <a:pPr algn="ctr"/>
          <a:endParaRPr lang="en-US"/>
        </a:p>
      </dgm:t>
    </dgm:pt>
    <dgm:pt modelId="{CE76EC93-C79E-42FC-AD55-C56FA1DE6046}" type="sibTrans" cxnId="{83F08F09-F2C0-4185-9406-5CFA63A0BBBB}">
      <dgm:prSet/>
      <dgm:spPr/>
      <dgm:t>
        <a:bodyPr/>
        <a:lstStyle/>
        <a:p>
          <a:pPr algn="ctr"/>
          <a:endParaRPr lang="en-US"/>
        </a:p>
      </dgm:t>
    </dgm:pt>
    <dgm:pt modelId="{A204D71A-FC01-4EAF-9DEF-70F2CCDFFD2F}">
      <dgm:prSet custT="1"/>
      <dgm:spPr/>
      <dgm:t>
        <a:bodyPr/>
        <a:lstStyle/>
        <a:p>
          <a:pPr algn="ctr"/>
          <a:r>
            <a:rPr lang="en-US" sz="1050" b="1" dirty="0"/>
            <a:t>Evenly Distributed Branch Locations</a:t>
          </a:r>
          <a:endParaRPr lang="en-US" sz="1050" dirty="0"/>
        </a:p>
      </dgm:t>
    </dgm:pt>
    <dgm:pt modelId="{6B548612-A3A2-444D-909B-AA985E16743B}" type="parTrans" cxnId="{02950A58-7614-4392-A904-C800E4AA8113}">
      <dgm:prSet/>
      <dgm:spPr/>
      <dgm:t>
        <a:bodyPr/>
        <a:lstStyle/>
        <a:p>
          <a:pPr algn="ctr"/>
          <a:endParaRPr lang="en-US"/>
        </a:p>
      </dgm:t>
    </dgm:pt>
    <dgm:pt modelId="{C170170F-321C-4F00-8993-B1674E3297FC}" type="sibTrans" cxnId="{02950A58-7614-4392-A904-C800E4AA8113}">
      <dgm:prSet/>
      <dgm:spPr/>
      <dgm:t>
        <a:bodyPr/>
        <a:lstStyle/>
        <a:p>
          <a:pPr algn="ctr"/>
          <a:endParaRPr lang="en-US"/>
        </a:p>
      </dgm:t>
    </dgm:pt>
    <dgm:pt modelId="{65CB3CC8-9F4D-4D0E-93F6-83F30BAF0BAB}">
      <dgm:prSet custT="1"/>
      <dgm:spPr/>
      <dgm:t>
        <a:bodyPr/>
        <a:lstStyle/>
        <a:p>
          <a:pPr algn="ctr"/>
          <a:r>
            <a:rPr lang="en-US" sz="1050" b="1" dirty="0"/>
            <a:t>Airport Locations</a:t>
          </a:r>
          <a:endParaRPr lang="en-US" sz="1050" dirty="0"/>
        </a:p>
      </dgm:t>
    </dgm:pt>
    <dgm:pt modelId="{480BDAB7-A0C6-4479-B5FC-8AB6E7E9BA4A}" type="parTrans" cxnId="{77D327B3-8885-40C2-98F9-A7BFC3A6308F}">
      <dgm:prSet/>
      <dgm:spPr/>
      <dgm:t>
        <a:bodyPr/>
        <a:lstStyle/>
        <a:p>
          <a:pPr algn="ctr"/>
          <a:endParaRPr lang="en-US"/>
        </a:p>
      </dgm:t>
    </dgm:pt>
    <dgm:pt modelId="{26BE0C10-1AA6-4943-878F-B03B5475C0F7}" type="sibTrans" cxnId="{77D327B3-8885-40C2-98F9-A7BFC3A6308F}">
      <dgm:prSet/>
      <dgm:spPr/>
      <dgm:t>
        <a:bodyPr/>
        <a:lstStyle/>
        <a:p>
          <a:pPr algn="ctr"/>
          <a:endParaRPr lang="en-US"/>
        </a:p>
      </dgm:t>
    </dgm:pt>
    <dgm:pt modelId="{126DAB80-FBFF-476E-AA45-B8674FB38F7D}">
      <dgm:prSet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 vert="horz"/>
        <a:lstStyle/>
        <a:p>
          <a:pPr algn="ctr"/>
          <a:r>
            <a:rPr lang="en-US" sz="1050" b="1" dirty="0"/>
            <a:t>Elimination</a:t>
          </a:r>
        </a:p>
        <a:p>
          <a:pPr algn="ctr"/>
          <a:endParaRPr lang="en-US" sz="500" b="1" dirty="0"/>
        </a:p>
        <a:p>
          <a:pPr algn="ctr"/>
          <a:endParaRPr lang="en-US" sz="500" b="1" dirty="0"/>
        </a:p>
        <a:p>
          <a:pPr algn="ctr"/>
          <a:endParaRPr lang="en-US" sz="500" b="1" dirty="0"/>
        </a:p>
        <a:p>
          <a:pPr algn="ctr"/>
          <a:endParaRPr lang="en-US" sz="500" b="1" dirty="0"/>
        </a:p>
        <a:p>
          <a:pPr algn="ctr"/>
          <a:endParaRPr lang="en-US" sz="500" b="1" dirty="0"/>
        </a:p>
      </dgm:t>
    </dgm:pt>
    <dgm:pt modelId="{A465FB80-D947-40F8-81C7-3C749BF71C5A}" type="parTrans" cxnId="{BDE0F3F8-8C09-4FF2-86F6-1D0A53C98E07}">
      <dgm:prSet/>
      <dgm:spPr/>
      <dgm:t>
        <a:bodyPr/>
        <a:lstStyle/>
        <a:p>
          <a:pPr algn="ctr"/>
          <a:endParaRPr lang="en-US"/>
        </a:p>
      </dgm:t>
    </dgm:pt>
    <dgm:pt modelId="{375FC332-7459-41B3-A742-B74765799B36}" type="sibTrans" cxnId="{BDE0F3F8-8C09-4FF2-86F6-1D0A53C98E07}">
      <dgm:prSet/>
      <dgm:spPr/>
      <dgm:t>
        <a:bodyPr/>
        <a:lstStyle/>
        <a:p>
          <a:pPr algn="ctr"/>
          <a:endParaRPr lang="en-US"/>
        </a:p>
      </dgm:t>
    </dgm:pt>
    <dgm:pt modelId="{41BBBB6B-7B72-4114-B848-DEF7FC56F6DC}">
      <dgm:prSet custT="1"/>
      <dgm:spPr/>
      <dgm:t>
        <a:bodyPr/>
        <a:lstStyle/>
        <a:p>
          <a:pPr algn="ctr"/>
          <a:endParaRPr lang="en-US" sz="1050" b="1" dirty="0"/>
        </a:p>
        <a:p>
          <a:pPr algn="ctr"/>
          <a:r>
            <a:rPr lang="en-US" sz="1050" b="1" dirty="0"/>
            <a:t>Become a member of ACRISS</a:t>
          </a:r>
        </a:p>
      </dgm:t>
    </dgm:pt>
    <dgm:pt modelId="{CB356F0C-1C99-4654-8475-427B4FC9CADC}" type="parTrans" cxnId="{7EE725C1-F873-43B5-958F-EA75B9DDD8CD}">
      <dgm:prSet/>
      <dgm:spPr/>
      <dgm:t>
        <a:bodyPr/>
        <a:lstStyle/>
        <a:p>
          <a:endParaRPr lang="en-US"/>
        </a:p>
      </dgm:t>
    </dgm:pt>
    <dgm:pt modelId="{670B969B-43D2-4E5F-941A-E5CB181875DB}" type="sibTrans" cxnId="{7EE725C1-F873-43B5-958F-EA75B9DDD8CD}">
      <dgm:prSet/>
      <dgm:spPr/>
      <dgm:t>
        <a:bodyPr/>
        <a:lstStyle/>
        <a:p>
          <a:endParaRPr lang="en-US"/>
        </a:p>
      </dgm:t>
    </dgm:pt>
    <dgm:pt modelId="{245770E0-A692-4D50-871B-ECC0830BA888}" type="pres">
      <dgm:prSet presAssocID="{D4682EDB-152C-416A-A562-D3478B4852BE}" presName="list" presStyleCnt="0">
        <dgm:presLayoutVars>
          <dgm:dir/>
          <dgm:animLvl val="lvl"/>
        </dgm:presLayoutVars>
      </dgm:prSet>
      <dgm:spPr/>
    </dgm:pt>
    <dgm:pt modelId="{BF271120-EC8C-4A83-86AB-C3A41945FF8E}" type="pres">
      <dgm:prSet presAssocID="{D51462F6-28B9-4095-A89B-993785E50505}" presName="posSpace" presStyleCnt="0"/>
      <dgm:spPr/>
    </dgm:pt>
    <dgm:pt modelId="{C0657D86-4593-4F88-AC6D-DA0437483729}" type="pres">
      <dgm:prSet presAssocID="{D51462F6-28B9-4095-A89B-993785E50505}" presName="vertFlow" presStyleCnt="0"/>
      <dgm:spPr/>
    </dgm:pt>
    <dgm:pt modelId="{FFBF0F03-3E38-43B8-A16E-F668F8EA9703}" type="pres">
      <dgm:prSet presAssocID="{D51462F6-28B9-4095-A89B-993785E50505}" presName="topSpace" presStyleCnt="0"/>
      <dgm:spPr/>
    </dgm:pt>
    <dgm:pt modelId="{90330E8B-6E32-4B97-934D-27DEEFBC17AD}" type="pres">
      <dgm:prSet presAssocID="{D51462F6-28B9-4095-A89B-993785E50505}" presName="firstComp" presStyleCnt="0"/>
      <dgm:spPr/>
    </dgm:pt>
    <dgm:pt modelId="{FE437078-31FE-4733-BD8C-04B66C0A50AC}" type="pres">
      <dgm:prSet presAssocID="{D51462F6-28B9-4095-A89B-993785E50505}" presName="firstChild" presStyleLbl="bgAccFollowNode1" presStyleIdx="0" presStyleCnt="14"/>
      <dgm:spPr/>
    </dgm:pt>
    <dgm:pt modelId="{DF1DF13B-F031-4F78-A36C-3E5273271B17}" type="pres">
      <dgm:prSet presAssocID="{D51462F6-28B9-4095-A89B-993785E50505}" presName="firstChildTx" presStyleLbl="bgAccFollowNode1" presStyleIdx="0" presStyleCnt="14">
        <dgm:presLayoutVars>
          <dgm:bulletEnabled val="1"/>
        </dgm:presLayoutVars>
      </dgm:prSet>
      <dgm:spPr/>
    </dgm:pt>
    <dgm:pt modelId="{46E8EAC6-21B5-4F47-BD99-6253AD316437}" type="pres">
      <dgm:prSet presAssocID="{2DDB9E5B-A042-487F-8387-236F913FC042}" presName="comp" presStyleCnt="0"/>
      <dgm:spPr/>
    </dgm:pt>
    <dgm:pt modelId="{7B4EA473-36C0-4383-9A6F-42396DC2AC10}" type="pres">
      <dgm:prSet presAssocID="{2DDB9E5B-A042-487F-8387-236F913FC042}" presName="child" presStyleLbl="bgAccFollowNode1" presStyleIdx="1" presStyleCnt="14"/>
      <dgm:spPr/>
    </dgm:pt>
    <dgm:pt modelId="{09F09926-3C4B-4CBF-B5EC-F66FC4A58B0C}" type="pres">
      <dgm:prSet presAssocID="{2DDB9E5B-A042-487F-8387-236F913FC042}" presName="childTx" presStyleLbl="bgAccFollowNode1" presStyleIdx="1" presStyleCnt="14">
        <dgm:presLayoutVars>
          <dgm:bulletEnabled val="1"/>
        </dgm:presLayoutVars>
      </dgm:prSet>
      <dgm:spPr/>
    </dgm:pt>
    <dgm:pt modelId="{B8439C62-AE71-46B1-874F-A71B9A96DF75}" type="pres">
      <dgm:prSet presAssocID="{0DB11C39-A5BC-4A05-8CE9-5107A57D6CCD}" presName="comp" presStyleCnt="0"/>
      <dgm:spPr/>
    </dgm:pt>
    <dgm:pt modelId="{2F6F3C26-8BBF-4DCC-B819-8DA32D9876DB}" type="pres">
      <dgm:prSet presAssocID="{0DB11C39-A5BC-4A05-8CE9-5107A57D6CCD}" presName="child" presStyleLbl="bgAccFollowNode1" presStyleIdx="2" presStyleCnt="14"/>
      <dgm:spPr/>
    </dgm:pt>
    <dgm:pt modelId="{CE823A95-CF1D-45E2-A8C6-9588011C3088}" type="pres">
      <dgm:prSet presAssocID="{0DB11C39-A5BC-4A05-8CE9-5107A57D6CCD}" presName="childTx" presStyleLbl="bgAccFollowNode1" presStyleIdx="2" presStyleCnt="14">
        <dgm:presLayoutVars>
          <dgm:bulletEnabled val="1"/>
        </dgm:presLayoutVars>
      </dgm:prSet>
      <dgm:spPr/>
    </dgm:pt>
    <dgm:pt modelId="{27177368-B868-4AE7-920E-44B82392C72A}" type="pres">
      <dgm:prSet presAssocID="{A204D71A-FC01-4EAF-9DEF-70F2CCDFFD2F}" presName="comp" presStyleCnt="0"/>
      <dgm:spPr/>
    </dgm:pt>
    <dgm:pt modelId="{E5500C88-D991-4379-9780-C0F8FCECA9ED}" type="pres">
      <dgm:prSet presAssocID="{A204D71A-FC01-4EAF-9DEF-70F2CCDFFD2F}" presName="child" presStyleLbl="bgAccFollowNode1" presStyleIdx="3" presStyleCnt="14"/>
      <dgm:spPr/>
    </dgm:pt>
    <dgm:pt modelId="{22CBE12A-E2E6-4EA6-B952-8B4E7B09F2C6}" type="pres">
      <dgm:prSet presAssocID="{A204D71A-FC01-4EAF-9DEF-70F2CCDFFD2F}" presName="childTx" presStyleLbl="bgAccFollowNode1" presStyleIdx="3" presStyleCnt="14">
        <dgm:presLayoutVars>
          <dgm:bulletEnabled val="1"/>
        </dgm:presLayoutVars>
      </dgm:prSet>
      <dgm:spPr/>
    </dgm:pt>
    <dgm:pt modelId="{0E2E547C-907D-465F-81B1-40CB2C3CE611}" type="pres">
      <dgm:prSet presAssocID="{65CB3CC8-9F4D-4D0E-93F6-83F30BAF0BAB}" presName="comp" presStyleCnt="0"/>
      <dgm:spPr/>
    </dgm:pt>
    <dgm:pt modelId="{21EF39E9-B1C8-43F1-9CC5-C4FCA82D2E19}" type="pres">
      <dgm:prSet presAssocID="{65CB3CC8-9F4D-4D0E-93F6-83F30BAF0BAB}" presName="child" presStyleLbl="bgAccFollowNode1" presStyleIdx="4" presStyleCnt="14"/>
      <dgm:spPr/>
    </dgm:pt>
    <dgm:pt modelId="{49E9E0DE-9B90-4660-83C0-0776BA52CEF7}" type="pres">
      <dgm:prSet presAssocID="{65CB3CC8-9F4D-4D0E-93F6-83F30BAF0BAB}" presName="childTx" presStyleLbl="bgAccFollowNode1" presStyleIdx="4" presStyleCnt="14">
        <dgm:presLayoutVars>
          <dgm:bulletEnabled val="1"/>
        </dgm:presLayoutVars>
      </dgm:prSet>
      <dgm:spPr/>
    </dgm:pt>
    <dgm:pt modelId="{9F0D6625-B1CF-4A8A-87BF-B708BFA3A961}" type="pres">
      <dgm:prSet presAssocID="{D51462F6-28B9-4095-A89B-993785E50505}" presName="negSpace" presStyleCnt="0"/>
      <dgm:spPr/>
    </dgm:pt>
    <dgm:pt modelId="{2AEAC3D3-9E9E-41A3-A7D1-DA9469366686}" type="pres">
      <dgm:prSet presAssocID="{D51462F6-28B9-4095-A89B-993785E50505}" presName="circle" presStyleLbl="node1" presStyleIdx="0" presStyleCnt="4"/>
      <dgm:spPr/>
    </dgm:pt>
    <dgm:pt modelId="{E8347670-FFDD-4C80-A6CD-BE59BEAD17CE}" type="pres">
      <dgm:prSet presAssocID="{16769D66-C735-4872-8E6D-AA7CAA4C45E1}" presName="transSpace" presStyleCnt="0"/>
      <dgm:spPr/>
    </dgm:pt>
    <dgm:pt modelId="{9A47DAC0-4E55-4019-B97F-51555DFEAC21}" type="pres">
      <dgm:prSet presAssocID="{21A54394-56DD-4181-BB97-BB470171AE39}" presName="posSpace" presStyleCnt="0"/>
      <dgm:spPr/>
    </dgm:pt>
    <dgm:pt modelId="{C0E391EE-5676-4047-B2DC-66651CCB73BB}" type="pres">
      <dgm:prSet presAssocID="{21A54394-56DD-4181-BB97-BB470171AE39}" presName="vertFlow" presStyleCnt="0"/>
      <dgm:spPr/>
    </dgm:pt>
    <dgm:pt modelId="{6BC7DD89-95E7-4C14-80B5-21766CDB4289}" type="pres">
      <dgm:prSet presAssocID="{21A54394-56DD-4181-BB97-BB470171AE39}" presName="topSpace" presStyleCnt="0"/>
      <dgm:spPr/>
    </dgm:pt>
    <dgm:pt modelId="{640008C4-0CE7-4148-BBF0-35E3CDF0E860}" type="pres">
      <dgm:prSet presAssocID="{21A54394-56DD-4181-BB97-BB470171AE39}" presName="firstComp" presStyleCnt="0"/>
      <dgm:spPr/>
    </dgm:pt>
    <dgm:pt modelId="{37EAC075-3944-4C4B-A250-246699CFC467}" type="pres">
      <dgm:prSet presAssocID="{21A54394-56DD-4181-BB97-BB470171AE39}" presName="firstChild" presStyleLbl="bgAccFollowNode1" presStyleIdx="5" presStyleCnt="14"/>
      <dgm:spPr/>
    </dgm:pt>
    <dgm:pt modelId="{26AE840E-2543-4C0F-8332-DF54E142185F}" type="pres">
      <dgm:prSet presAssocID="{21A54394-56DD-4181-BB97-BB470171AE39}" presName="firstChildTx" presStyleLbl="bgAccFollowNode1" presStyleIdx="5" presStyleCnt="14">
        <dgm:presLayoutVars>
          <dgm:bulletEnabled val="1"/>
        </dgm:presLayoutVars>
      </dgm:prSet>
      <dgm:spPr/>
    </dgm:pt>
    <dgm:pt modelId="{0605E785-8963-4F39-A172-D58CF64B1F71}" type="pres">
      <dgm:prSet presAssocID="{7E096361-323A-4573-8766-9453AF81B09E}" presName="comp" presStyleCnt="0"/>
      <dgm:spPr/>
    </dgm:pt>
    <dgm:pt modelId="{DC2DDC29-B4D7-4ED6-8162-A639CA05C075}" type="pres">
      <dgm:prSet presAssocID="{7E096361-323A-4573-8766-9453AF81B09E}" presName="child" presStyleLbl="bgAccFollowNode1" presStyleIdx="6" presStyleCnt="14"/>
      <dgm:spPr/>
    </dgm:pt>
    <dgm:pt modelId="{8C93FCCC-4406-440D-960C-F2640985E73B}" type="pres">
      <dgm:prSet presAssocID="{7E096361-323A-4573-8766-9453AF81B09E}" presName="childTx" presStyleLbl="bgAccFollowNode1" presStyleIdx="6" presStyleCnt="14">
        <dgm:presLayoutVars>
          <dgm:bulletEnabled val="1"/>
        </dgm:presLayoutVars>
      </dgm:prSet>
      <dgm:spPr/>
    </dgm:pt>
    <dgm:pt modelId="{C92A91F0-713E-48BB-BC04-1D292AAFBC61}" type="pres">
      <dgm:prSet presAssocID="{63ABA906-70B6-4AB3-B054-A409F3D7F4CB}" presName="comp" presStyleCnt="0"/>
      <dgm:spPr/>
    </dgm:pt>
    <dgm:pt modelId="{5C9EF771-D970-4BB1-9EC6-ADB5107388DD}" type="pres">
      <dgm:prSet presAssocID="{63ABA906-70B6-4AB3-B054-A409F3D7F4CB}" presName="child" presStyleLbl="bgAccFollowNode1" presStyleIdx="7" presStyleCnt="14"/>
      <dgm:spPr/>
    </dgm:pt>
    <dgm:pt modelId="{A60038F5-FBE2-4381-AE6F-E7E7FA603879}" type="pres">
      <dgm:prSet presAssocID="{63ABA906-70B6-4AB3-B054-A409F3D7F4CB}" presName="childTx" presStyleLbl="bgAccFollowNode1" presStyleIdx="7" presStyleCnt="14">
        <dgm:presLayoutVars>
          <dgm:bulletEnabled val="1"/>
        </dgm:presLayoutVars>
      </dgm:prSet>
      <dgm:spPr/>
    </dgm:pt>
    <dgm:pt modelId="{2359E15D-6A0C-4CDB-A75B-26A801290105}" type="pres">
      <dgm:prSet presAssocID="{21A54394-56DD-4181-BB97-BB470171AE39}" presName="negSpace" presStyleCnt="0"/>
      <dgm:spPr/>
    </dgm:pt>
    <dgm:pt modelId="{C03975C0-F376-4E76-BFD9-14CAD57724DA}" type="pres">
      <dgm:prSet presAssocID="{21A54394-56DD-4181-BB97-BB470171AE39}" presName="circle" presStyleLbl="node1" presStyleIdx="1" presStyleCnt="4"/>
      <dgm:spPr/>
    </dgm:pt>
    <dgm:pt modelId="{D09AAEDC-4FF7-484C-8B97-57C8102178F6}" type="pres">
      <dgm:prSet presAssocID="{80E99721-DEEC-4624-9AB6-3412D1B03FA1}" presName="transSpace" presStyleCnt="0"/>
      <dgm:spPr/>
    </dgm:pt>
    <dgm:pt modelId="{7DB4BF22-FF66-4019-A76D-203FED6895CF}" type="pres">
      <dgm:prSet presAssocID="{B389E4E7-5C41-40E3-BFA8-34C9717011E0}" presName="posSpace" presStyleCnt="0"/>
      <dgm:spPr/>
    </dgm:pt>
    <dgm:pt modelId="{72F71BA0-858B-4E8B-B6CC-9150CBEBADB6}" type="pres">
      <dgm:prSet presAssocID="{B389E4E7-5C41-40E3-BFA8-34C9717011E0}" presName="vertFlow" presStyleCnt="0"/>
      <dgm:spPr/>
    </dgm:pt>
    <dgm:pt modelId="{2E677A66-E965-4463-9959-B415C3206FE6}" type="pres">
      <dgm:prSet presAssocID="{B389E4E7-5C41-40E3-BFA8-34C9717011E0}" presName="topSpace" presStyleCnt="0"/>
      <dgm:spPr/>
    </dgm:pt>
    <dgm:pt modelId="{66D6A1DE-46BE-4030-BE14-52951A4C2B51}" type="pres">
      <dgm:prSet presAssocID="{B389E4E7-5C41-40E3-BFA8-34C9717011E0}" presName="firstComp" presStyleCnt="0"/>
      <dgm:spPr/>
    </dgm:pt>
    <dgm:pt modelId="{29BE3818-6529-462D-AED8-695916039B39}" type="pres">
      <dgm:prSet presAssocID="{B389E4E7-5C41-40E3-BFA8-34C9717011E0}" presName="firstChild" presStyleLbl="bgAccFollowNode1" presStyleIdx="8" presStyleCnt="14"/>
      <dgm:spPr/>
    </dgm:pt>
    <dgm:pt modelId="{F8AB5443-A9AE-436A-96F4-19C745A794A2}" type="pres">
      <dgm:prSet presAssocID="{B389E4E7-5C41-40E3-BFA8-34C9717011E0}" presName="firstChildTx" presStyleLbl="bgAccFollowNode1" presStyleIdx="8" presStyleCnt="14">
        <dgm:presLayoutVars>
          <dgm:bulletEnabled val="1"/>
        </dgm:presLayoutVars>
      </dgm:prSet>
      <dgm:spPr/>
    </dgm:pt>
    <dgm:pt modelId="{A4B77E59-DF0F-4038-B609-4154061CF85A}" type="pres">
      <dgm:prSet presAssocID="{41BBBB6B-7B72-4114-B848-DEF7FC56F6DC}" presName="comp" presStyleCnt="0"/>
      <dgm:spPr/>
    </dgm:pt>
    <dgm:pt modelId="{847AFBA8-38FD-4477-83CA-A521248D1593}" type="pres">
      <dgm:prSet presAssocID="{41BBBB6B-7B72-4114-B848-DEF7FC56F6DC}" presName="child" presStyleLbl="bgAccFollowNode1" presStyleIdx="9" presStyleCnt="14"/>
      <dgm:spPr/>
    </dgm:pt>
    <dgm:pt modelId="{F101FC05-2AF4-4C0B-9F8B-0E8082F0F2A0}" type="pres">
      <dgm:prSet presAssocID="{41BBBB6B-7B72-4114-B848-DEF7FC56F6DC}" presName="childTx" presStyleLbl="bgAccFollowNode1" presStyleIdx="9" presStyleCnt="14">
        <dgm:presLayoutVars>
          <dgm:bulletEnabled val="1"/>
        </dgm:presLayoutVars>
      </dgm:prSet>
      <dgm:spPr/>
    </dgm:pt>
    <dgm:pt modelId="{49045EDE-8A5D-4E89-B04E-38D6B60306AB}" type="pres">
      <dgm:prSet presAssocID="{FA35B5A2-9D16-4CBC-9BB8-4548C83604AA}" presName="comp" presStyleCnt="0"/>
      <dgm:spPr/>
    </dgm:pt>
    <dgm:pt modelId="{9323B44F-BF27-4694-B577-21FD42C531C6}" type="pres">
      <dgm:prSet presAssocID="{FA35B5A2-9D16-4CBC-9BB8-4548C83604AA}" presName="child" presStyleLbl="bgAccFollowNode1" presStyleIdx="10" presStyleCnt="14"/>
      <dgm:spPr/>
    </dgm:pt>
    <dgm:pt modelId="{05F438F4-057F-4F4D-9D47-CA2046527F5D}" type="pres">
      <dgm:prSet presAssocID="{FA35B5A2-9D16-4CBC-9BB8-4548C83604AA}" presName="childTx" presStyleLbl="bgAccFollowNode1" presStyleIdx="10" presStyleCnt="14">
        <dgm:presLayoutVars>
          <dgm:bulletEnabled val="1"/>
        </dgm:presLayoutVars>
      </dgm:prSet>
      <dgm:spPr/>
    </dgm:pt>
    <dgm:pt modelId="{766887D4-F3F5-48C3-A27E-A236D2FEBC30}" type="pres">
      <dgm:prSet presAssocID="{E0E4DD4B-6ACC-4C5D-926F-40D0A87C8B58}" presName="comp" presStyleCnt="0"/>
      <dgm:spPr/>
    </dgm:pt>
    <dgm:pt modelId="{BFE8E14E-DF7A-4E0B-8A14-6E4AA35011FC}" type="pres">
      <dgm:prSet presAssocID="{E0E4DD4B-6ACC-4C5D-926F-40D0A87C8B58}" presName="child" presStyleLbl="bgAccFollowNode1" presStyleIdx="11" presStyleCnt="14"/>
      <dgm:spPr/>
    </dgm:pt>
    <dgm:pt modelId="{15B5016B-528D-4FCE-88FF-03AD6712FD9D}" type="pres">
      <dgm:prSet presAssocID="{E0E4DD4B-6ACC-4C5D-926F-40D0A87C8B58}" presName="childTx" presStyleLbl="bgAccFollowNode1" presStyleIdx="11" presStyleCnt="14">
        <dgm:presLayoutVars>
          <dgm:bulletEnabled val="1"/>
        </dgm:presLayoutVars>
      </dgm:prSet>
      <dgm:spPr/>
    </dgm:pt>
    <dgm:pt modelId="{5F7407AF-D3AC-4269-A7B1-FCEE084485FA}" type="pres">
      <dgm:prSet presAssocID="{B389E4E7-5C41-40E3-BFA8-34C9717011E0}" presName="negSpace" presStyleCnt="0"/>
      <dgm:spPr/>
    </dgm:pt>
    <dgm:pt modelId="{A547676A-0228-43D6-A5C5-1DF893F2C383}" type="pres">
      <dgm:prSet presAssocID="{B389E4E7-5C41-40E3-BFA8-34C9717011E0}" presName="circle" presStyleLbl="node1" presStyleIdx="2" presStyleCnt="4"/>
      <dgm:spPr/>
    </dgm:pt>
    <dgm:pt modelId="{00FC7BB5-14ED-47D1-9614-FBF72BC45D16}" type="pres">
      <dgm:prSet presAssocID="{1CB656DD-F820-4E7C-A829-A7BF7FF9B84E}" presName="transSpace" presStyleCnt="0"/>
      <dgm:spPr/>
    </dgm:pt>
    <dgm:pt modelId="{474B6AEF-AAFB-4FFC-BBFB-510712607311}" type="pres">
      <dgm:prSet presAssocID="{DC03E4C6-CF03-4142-92CF-C0521F6E49C5}" presName="posSpace" presStyleCnt="0"/>
      <dgm:spPr/>
    </dgm:pt>
    <dgm:pt modelId="{D2FEF410-0071-4C25-8583-35DED5C9857C}" type="pres">
      <dgm:prSet presAssocID="{DC03E4C6-CF03-4142-92CF-C0521F6E49C5}" presName="vertFlow" presStyleCnt="0"/>
      <dgm:spPr/>
    </dgm:pt>
    <dgm:pt modelId="{192B1ABB-8FAA-49B8-BDED-DB665BCEA87B}" type="pres">
      <dgm:prSet presAssocID="{DC03E4C6-CF03-4142-92CF-C0521F6E49C5}" presName="topSpace" presStyleCnt="0"/>
      <dgm:spPr/>
    </dgm:pt>
    <dgm:pt modelId="{B709406F-87F9-43F2-AB71-0497081CABDA}" type="pres">
      <dgm:prSet presAssocID="{DC03E4C6-CF03-4142-92CF-C0521F6E49C5}" presName="firstComp" presStyleCnt="0"/>
      <dgm:spPr/>
    </dgm:pt>
    <dgm:pt modelId="{6A623736-4970-4692-B91C-C0378797D99D}" type="pres">
      <dgm:prSet presAssocID="{DC03E4C6-CF03-4142-92CF-C0521F6E49C5}" presName="firstChild" presStyleLbl="bgAccFollowNode1" presStyleIdx="12" presStyleCnt="14"/>
      <dgm:spPr/>
    </dgm:pt>
    <dgm:pt modelId="{E8DB8510-7CED-4C8A-94A1-478AB61AAD3E}" type="pres">
      <dgm:prSet presAssocID="{DC03E4C6-CF03-4142-92CF-C0521F6E49C5}" presName="firstChildTx" presStyleLbl="bgAccFollowNode1" presStyleIdx="12" presStyleCnt="14">
        <dgm:presLayoutVars>
          <dgm:bulletEnabled val="1"/>
        </dgm:presLayoutVars>
      </dgm:prSet>
      <dgm:spPr/>
    </dgm:pt>
    <dgm:pt modelId="{A7AC658C-A541-4439-B757-709BD2003D03}" type="pres">
      <dgm:prSet presAssocID="{126DAB80-FBFF-476E-AA45-B8674FB38F7D}" presName="comp" presStyleCnt="0"/>
      <dgm:spPr/>
    </dgm:pt>
    <dgm:pt modelId="{B0B1898B-41BC-4D29-9763-AD3BBFA08B44}" type="pres">
      <dgm:prSet presAssocID="{126DAB80-FBFF-476E-AA45-B8674FB38F7D}" presName="child" presStyleLbl="bgAccFollowNode1" presStyleIdx="13" presStyleCnt="14"/>
      <dgm:spPr/>
    </dgm:pt>
    <dgm:pt modelId="{1675642D-B8E8-420E-90E7-CB2BD420B98B}" type="pres">
      <dgm:prSet presAssocID="{126DAB80-FBFF-476E-AA45-B8674FB38F7D}" presName="childTx" presStyleLbl="bgAccFollowNode1" presStyleIdx="13" presStyleCnt="14">
        <dgm:presLayoutVars>
          <dgm:bulletEnabled val="1"/>
        </dgm:presLayoutVars>
      </dgm:prSet>
      <dgm:spPr/>
    </dgm:pt>
    <dgm:pt modelId="{C7C6F881-CE1D-4FC6-B937-F5E9FBF9E290}" type="pres">
      <dgm:prSet presAssocID="{DC03E4C6-CF03-4142-92CF-C0521F6E49C5}" presName="negSpace" presStyleCnt="0"/>
      <dgm:spPr/>
    </dgm:pt>
    <dgm:pt modelId="{C513C796-1406-48A3-8FC7-A02B9EA2D38A}" type="pres">
      <dgm:prSet presAssocID="{DC03E4C6-CF03-4142-92CF-C0521F6E49C5}" presName="circle" presStyleLbl="node1" presStyleIdx="3" presStyleCnt="4"/>
      <dgm:spPr/>
    </dgm:pt>
  </dgm:ptLst>
  <dgm:cxnLst>
    <dgm:cxn modelId="{7F248204-1477-481A-99C5-4259CA42ECBD}" srcId="{D51462F6-28B9-4095-A89B-993785E50505}" destId="{1D54C1BD-A74F-46F4-A391-1961A2758F85}" srcOrd="0" destOrd="0" parTransId="{12779FD5-4AC9-49D6-BE81-E2CC91C05A9E}" sibTransId="{423C3228-E249-45C1-8C06-F20AE0329632}"/>
    <dgm:cxn modelId="{22026407-FB30-423B-A23F-3DBDFDA10007}" type="presOf" srcId="{FA35B5A2-9D16-4CBC-9BB8-4548C83604AA}" destId="{05F438F4-057F-4F4D-9D47-CA2046527F5D}" srcOrd="1" destOrd="0" presId="urn:microsoft.com/office/officeart/2005/8/layout/hList9"/>
    <dgm:cxn modelId="{83F08F09-F2C0-4185-9406-5CFA63A0BBBB}" srcId="{D51462F6-28B9-4095-A89B-993785E50505}" destId="{0DB11C39-A5BC-4A05-8CE9-5107A57D6CCD}" srcOrd="2" destOrd="0" parTransId="{671255C7-4867-4CE3-AD76-0EBC7079D63C}" sibTransId="{CE76EC93-C79E-42FC-AD55-C56FA1DE6046}"/>
    <dgm:cxn modelId="{FFD30716-6A7A-4031-9534-820884BD3908}" type="presOf" srcId="{7E096361-323A-4573-8766-9453AF81B09E}" destId="{DC2DDC29-B4D7-4ED6-8162-A639CA05C075}" srcOrd="0" destOrd="0" presId="urn:microsoft.com/office/officeart/2005/8/layout/hList9"/>
    <dgm:cxn modelId="{7EF68519-9C3A-4D08-8DCA-D27D34EBDF8C}" srcId="{B389E4E7-5C41-40E3-BFA8-34C9717011E0}" destId="{E0E4DD4B-6ACC-4C5D-926F-40D0A87C8B58}" srcOrd="3" destOrd="0" parTransId="{05AFC897-2AD2-46D0-9F11-6A5776677CE1}" sibTransId="{CA868ABA-A02B-4205-86B3-F30CAD491500}"/>
    <dgm:cxn modelId="{9CD1701B-2DF5-41C5-B41E-2FC3EC820819}" type="presOf" srcId="{1D54C1BD-A74F-46F4-A391-1961A2758F85}" destId="{FE437078-31FE-4733-BD8C-04B66C0A50AC}" srcOrd="0" destOrd="0" presId="urn:microsoft.com/office/officeart/2005/8/layout/hList9"/>
    <dgm:cxn modelId="{D102D827-991F-44F0-A740-4B858943A669}" srcId="{D4682EDB-152C-416A-A562-D3478B4852BE}" destId="{D51462F6-28B9-4095-A89B-993785E50505}" srcOrd="0" destOrd="0" parTransId="{20B93663-B6B4-41DE-86D6-78EEC5C7C2B4}" sibTransId="{16769D66-C735-4872-8E6D-AA7CAA4C45E1}"/>
    <dgm:cxn modelId="{600A632D-5882-4E3B-99D3-48B9099314FE}" type="presOf" srcId="{2DDB9E5B-A042-487F-8387-236F913FC042}" destId="{7B4EA473-36C0-4383-9A6F-42396DC2AC10}" srcOrd="0" destOrd="0" presId="urn:microsoft.com/office/officeart/2005/8/layout/hList9"/>
    <dgm:cxn modelId="{621ABA32-24CA-4B10-9DFF-01FEB8B1A364}" type="presOf" srcId="{E0E4DD4B-6ACC-4C5D-926F-40D0A87C8B58}" destId="{15B5016B-528D-4FCE-88FF-03AD6712FD9D}" srcOrd="1" destOrd="0" presId="urn:microsoft.com/office/officeart/2005/8/layout/hList9"/>
    <dgm:cxn modelId="{FF98105B-FB2A-4694-A464-93C44D8F4038}" type="presOf" srcId="{4A1410C0-8F71-40B6-88E1-99D7E5715612}" destId="{29BE3818-6529-462D-AED8-695916039B39}" srcOrd="0" destOrd="0" presId="urn:microsoft.com/office/officeart/2005/8/layout/hList9"/>
    <dgm:cxn modelId="{1670475E-BA85-4776-8BFA-7545E2F4D3C3}" type="presOf" srcId="{DC03E4C6-CF03-4142-92CF-C0521F6E49C5}" destId="{C513C796-1406-48A3-8FC7-A02B9EA2D38A}" srcOrd="0" destOrd="0" presId="urn:microsoft.com/office/officeart/2005/8/layout/hList9"/>
    <dgm:cxn modelId="{55AA185F-D1EF-4453-9A65-2B798C5E2328}" type="presOf" srcId="{126DAB80-FBFF-476E-AA45-B8674FB38F7D}" destId="{B0B1898B-41BC-4D29-9763-AD3BBFA08B44}" srcOrd="0" destOrd="0" presId="urn:microsoft.com/office/officeart/2005/8/layout/hList9"/>
    <dgm:cxn modelId="{D23E9D61-A746-4ED8-B46A-F09C3F823F18}" type="presOf" srcId="{65CB3CC8-9F4D-4D0E-93F6-83F30BAF0BAB}" destId="{21EF39E9-B1C8-43F1-9CC5-C4FCA82D2E19}" srcOrd="0" destOrd="0" presId="urn:microsoft.com/office/officeart/2005/8/layout/hList9"/>
    <dgm:cxn modelId="{7C828B43-ACC2-464A-A2C8-A23E8B1531D5}" type="presOf" srcId="{63ABA906-70B6-4AB3-B054-A409F3D7F4CB}" destId="{5C9EF771-D970-4BB1-9EC6-ADB5107388DD}" srcOrd="0" destOrd="0" presId="urn:microsoft.com/office/officeart/2005/8/layout/hList9"/>
    <dgm:cxn modelId="{AC693664-E620-4F00-A430-73EC93B6F177}" type="presOf" srcId="{E0E4DD4B-6ACC-4C5D-926F-40D0A87C8B58}" destId="{BFE8E14E-DF7A-4E0B-8A14-6E4AA35011FC}" srcOrd="0" destOrd="0" presId="urn:microsoft.com/office/officeart/2005/8/layout/hList9"/>
    <dgm:cxn modelId="{1057AF45-7335-4108-A66D-463EE7A1EB6A}" type="presOf" srcId="{AD5AE90F-13E7-40DC-A3F8-1C7F8D1A3675}" destId="{E8DB8510-7CED-4C8A-94A1-478AB61AAD3E}" srcOrd="1" destOrd="0" presId="urn:microsoft.com/office/officeart/2005/8/layout/hList9"/>
    <dgm:cxn modelId="{676F1147-8910-40AF-9D62-E2CCF4AE0292}" type="presOf" srcId="{126DAB80-FBFF-476E-AA45-B8674FB38F7D}" destId="{1675642D-B8E8-420E-90E7-CB2BD420B98B}" srcOrd="1" destOrd="0" presId="urn:microsoft.com/office/officeart/2005/8/layout/hList9"/>
    <dgm:cxn modelId="{F6DF6C68-0B5A-440D-807A-1765235B9015}" type="presOf" srcId="{41BBBB6B-7B72-4114-B848-DEF7FC56F6DC}" destId="{847AFBA8-38FD-4477-83CA-A521248D1593}" srcOrd="0" destOrd="0" presId="urn:microsoft.com/office/officeart/2005/8/layout/hList9"/>
    <dgm:cxn modelId="{3D48CA4B-B4C7-4918-B14B-47E16E2979FD}" type="presOf" srcId="{1D54C1BD-A74F-46F4-A391-1961A2758F85}" destId="{DF1DF13B-F031-4F78-A36C-3E5273271B17}" srcOrd="1" destOrd="0" presId="urn:microsoft.com/office/officeart/2005/8/layout/hList9"/>
    <dgm:cxn modelId="{BBB92D72-026A-4AD5-B42D-F7D62B29B868}" type="presOf" srcId="{A204D71A-FC01-4EAF-9DEF-70F2CCDFFD2F}" destId="{22CBE12A-E2E6-4EA6-B952-8B4E7B09F2C6}" srcOrd="1" destOrd="0" presId="urn:microsoft.com/office/officeart/2005/8/layout/hList9"/>
    <dgm:cxn modelId="{83975A53-541B-4F6B-9D93-E82DF997CD1D}" srcId="{D4682EDB-152C-416A-A562-D3478B4852BE}" destId="{B389E4E7-5C41-40E3-BFA8-34C9717011E0}" srcOrd="2" destOrd="0" parTransId="{6E107221-F1E8-40D5-B50F-779FE5D5C4A9}" sibTransId="{1CB656DD-F820-4E7C-A829-A7BF7FF9B84E}"/>
    <dgm:cxn modelId="{02950A58-7614-4392-A904-C800E4AA8113}" srcId="{D51462F6-28B9-4095-A89B-993785E50505}" destId="{A204D71A-FC01-4EAF-9DEF-70F2CCDFFD2F}" srcOrd="3" destOrd="0" parTransId="{6B548612-A3A2-444D-909B-AA985E16743B}" sibTransId="{C170170F-321C-4F00-8993-B1674E3297FC}"/>
    <dgm:cxn modelId="{973EEE78-316C-49B8-8EE2-E5D4CFA94668}" type="presOf" srcId="{63ABA906-70B6-4AB3-B054-A409F3D7F4CB}" destId="{A60038F5-FBE2-4381-AE6F-E7E7FA603879}" srcOrd="1" destOrd="0" presId="urn:microsoft.com/office/officeart/2005/8/layout/hList9"/>
    <dgm:cxn modelId="{A0A8605A-B605-4364-B555-132C3451EBFA}" type="presOf" srcId="{0DB11C39-A5BC-4A05-8CE9-5107A57D6CCD}" destId="{2F6F3C26-8BBF-4DCC-B819-8DA32D9876DB}" srcOrd="0" destOrd="0" presId="urn:microsoft.com/office/officeart/2005/8/layout/hList9"/>
    <dgm:cxn modelId="{2FAC8E7C-6F57-43B1-8EE0-09AA0DEAAE90}" type="presOf" srcId="{4A1410C0-8F71-40B6-88E1-99D7E5715612}" destId="{F8AB5443-A9AE-436A-96F4-19C745A794A2}" srcOrd="1" destOrd="0" presId="urn:microsoft.com/office/officeart/2005/8/layout/hList9"/>
    <dgm:cxn modelId="{B1B4C887-582A-47B1-985E-1F04955DE98C}" type="presOf" srcId="{41BBBB6B-7B72-4114-B848-DEF7FC56F6DC}" destId="{F101FC05-2AF4-4C0B-9F8B-0E8082F0F2A0}" srcOrd="1" destOrd="0" presId="urn:microsoft.com/office/officeart/2005/8/layout/hList9"/>
    <dgm:cxn modelId="{61F7C688-B0AA-4118-A6A1-296EF04E50E2}" type="presOf" srcId="{B389E4E7-5C41-40E3-BFA8-34C9717011E0}" destId="{A547676A-0228-43D6-A5C5-1DF893F2C383}" srcOrd="0" destOrd="0" presId="urn:microsoft.com/office/officeart/2005/8/layout/hList9"/>
    <dgm:cxn modelId="{E1112297-C638-440B-871D-EB5A6B275391}" srcId="{B389E4E7-5C41-40E3-BFA8-34C9717011E0}" destId="{FA35B5A2-9D16-4CBC-9BB8-4548C83604AA}" srcOrd="2" destOrd="0" parTransId="{B9EC0B32-D944-47FC-8850-197CE70ABD54}" sibTransId="{C375E1E4-2FAF-46CB-B0F6-B95C67B934CE}"/>
    <dgm:cxn modelId="{092F169C-E246-47E5-A262-B21325976235}" type="presOf" srcId="{0DB11C39-A5BC-4A05-8CE9-5107A57D6CCD}" destId="{CE823A95-CF1D-45E2-A8C6-9588011C3088}" srcOrd="1" destOrd="0" presId="urn:microsoft.com/office/officeart/2005/8/layout/hList9"/>
    <dgm:cxn modelId="{0D6B03A4-9428-485C-92EA-0B763D826AD0}" srcId="{DC03E4C6-CF03-4142-92CF-C0521F6E49C5}" destId="{AD5AE90F-13E7-40DC-A3F8-1C7F8D1A3675}" srcOrd="0" destOrd="0" parTransId="{0732C778-815A-42FD-B155-45706C6C41DE}" sibTransId="{944729E1-FD8F-4AC1-AA6F-A91607ADDDC8}"/>
    <dgm:cxn modelId="{70F6ACAC-FB0F-4979-951B-0D21B1456954}" type="presOf" srcId="{21A54394-56DD-4181-BB97-BB470171AE39}" destId="{C03975C0-F376-4E76-BFD9-14CAD57724DA}" srcOrd="0" destOrd="0" presId="urn:microsoft.com/office/officeart/2005/8/layout/hList9"/>
    <dgm:cxn modelId="{77D327B3-8885-40C2-98F9-A7BFC3A6308F}" srcId="{D51462F6-28B9-4095-A89B-993785E50505}" destId="{65CB3CC8-9F4D-4D0E-93F6-83F30BAF0BAB}" srcOrd="4" destOrd="0" parTransId="{480BDAB7-A0C6-4479-B5FC-8AB6E7E9BA4A}" sibTransId="{26BE0C10-1AA6-4943-878F-B03B5475C0F7}"/>
    <dgm:cxn modelId="{9C0E64C0-7FF9-4D49-B3FE-F8B9F268A48A}" srcId="{D51462F6-28B9-4095-A89B-993785E50505}" destId="{2DDB9E5B-A042-487F-8387-236F913FC042}" srcOrd="1" destOrd="0" parTransId="{CA3A8CEE-5846-4459-9C7E-894B1F349777}" sibTransId="{928CD590-4436-4AF0-8207-A795DCC7372B}"/>
    <dgm:cxn modelId="{972DE3C0-2BEF-43AB-85A2-37FC7F07CEE3}" type="presOf" srcId="{AD5AE90F-13E7-40DC-A3F8-1C7F8D1A3675}" destId="{6A623736-4970-4692-B91C-C0378797D99D}" srcOrd="0" destOrd="0" presId="urn:microsoft.com/office/officeart/2005/8/layout/hList9"/>
    <dgm:cxn modelId="{7EE725C1-F873-43B5-958F-EA75B9DDD8CD}" srcId="{B389E4E7-5C41-40E3-BFA8-34C9717011E0}" destId="{41BBBB6B-7B72-4114-B848-DEF7FC56F6DC}" srcOrd="1" destOrd="0" parTransId="{CB356F0C-1C99-4654-8475-427B4FC9CADC}" sibTransId="{670B969B-43D2-4E5F-941A-E5CB181875DB}"/>
    <dgm:cxn modelId="{76C816C3-49EB-46B3-8E62-E293DA046991}" type="presOf" srcId="{FE5BC353-5DA4-46F2-B8DD-39531D40793B}" destId="{37EAC075-3944-4C4B-A250-246699CFC467}" srcOrd="0" destOrd="0" presId="urn:microsoft.com/office/officeart/2005/8/layout/hList9"/>
    <dgm:cxn modelId="{8EC3F1C4-6F97-4AA5-834B-A9FF7CAF0C3B}" type="presOf" srcId="{2DDB9E5B-A042-487F-8387-236F913FC042}" destId="{09F09926-3C4B-4CBF-B5EC-F66FC4A58B0C}" srcOrd="1" destOrd="0" presId="urn:microsoft.com/office/officeart/2005/8/layout/hList9"/>
    <dgm:cxn modelId="{E4BD15C6-BD80-41A7-9655-5ACE1DA054CD}" srcId="{D4682EDB-152C-416A-A562-D3478B4852BE}" destId="{DC03E4C6-CF03-4142-92CF-C0521F6E49C5}" srcOrd="3" destOrd="0" parTransId="{3F08C9B5-C168-4E6E-AC53-2F885459EAAE}" sibTransId="{7E01305A-461D-4960-8FFC-F58703151891}"/>
    <dgm:cxn modelId="{DC658FC8-8357-4A00-8C3A-821FDD6B1383}" srcId="{B389E4E7-5C41-40E3-BFA8-34C9717011E0}" destId="{4A1410C0-8F71-40B6-88E1-99D7E5715612}" srcOrd="0" destOrd="0" parTransId="{6831A14A-9781-4DA3-9CAA-1A658F919C0F}" sibTransId="{C835B916-C6FA-46BA-82FB-1300EF521EB2}"/>
    <dgm:cxn modelId="{69D344CC-85A0-4838-8F5F-C1A98DCC502F}" srcId="{D4682EDB-152C-416A-A562-D3478B4852BE}" destId="{21A54394-56DD-4181-BB97-BB470171AE39}" srcOrd="1" destOrd="0" parTransId="{A0DEDE4F-0455-4E37-B464-6FA4CE794450}" sibTransId="{80E99721-DEEC-4624-9AB6-3412D1B03FA1}"/>
    <dgm:cxn modelId="{BA02BFCE-091E-458C-A2CC-A4B738E49CEC}" type="presOf" srcId="{D51462F6-28B9-4095-A89B-993785E50505}" destId="{2AEAC3D3-9E9E-41A3-A7D1-DA9469366686}" srcOrd="0" destOrd="0" presId="urn:microsoft.com/office/officeart/2005/8/layout/hList9"/>
    <dgm:cxn modelId="{85FE34CF-291D-4107-9304-7AE16A9B1A7D}" type="presOf" srcId="{D4682EDB-152C-416A-A562-D3478B4852BE}" destId="{245770E0-A692-4D50-871B-ECC0830BA888}" srcOrd="0" destOrd="0" presId="urn:microsoft.com/office/officeart/2005/8/layout/hList9"/>
    <dgm:cxn modelId="{55ECC5CF-EA4F-4E8E-8B04-B914222CC166}" srcId="{21A54394-56DD-4181-BB97-BB470171AE39}" destId="{7E096361-323A-4573-8766-9453AF81B09E}" srcOrd="1" destOrd="0" parTransId="{C29AC80B-EE6F-4D60-B9C6-CD06F6D4A23B}" sibTransId="{C5657D4D-3A71-4AEA-ADFF-1CA123A5AF74}"/>
    <dgm:cxn modelId="{C7175CD7-EAE7-4047-8545-94109C92E07E}" type="presOf" srcId="{FA35B5A2-9D16-4CBC-9BB8-4548C83604AA}" destId="{9323B44F-BF27-4694-B577-21FD42C531C6}" srcOrd="0" destOrd="0" presId="urn:microsoft.com/office/officeart/2005/8/layout/hList9"/>
    <dgm:cxn modelId="{0B9588DB-1F59-4794-A450-ED143F99F2D4}" type="presOf" srcId="{65CB3CC8-9F4D-4D0E-93F6-83F30BAF0BAB}" destId="{49E9E0DE-9B90-4660-83C0-0776BA52CEF7}" srcOrd="1" destOrd="0" presId="urn:microsoft.com/office/officeart/2005/8/layout/hList9"/>
    <dgm:cxn modelId="{FFC93CE1-EF23-46D7-89D8-284140ACDE85}" type="presOf" srcId="{FE5BC353-5DA4-46F2-B8DD-39531D40793B}" destId="{26AE840E-2543-4C0F-8332-DF54E142185F}" srcOrd="1" destOrd="0" presId="urn:microsoft.com/office/officeart/2005/8/layout/hList9"/>
    <dgm:cxn modelId="{D9A76EE1-AECC-492B-AC94-B004BB3EC7A9}" type="presOf" srcId="{7E096361-323A-4573-8766-9453AF81B09E}" destId="{8C93FCCC-4406-440D-960C-F2640985E73B}" srcOrd="1" destOrd="0" presId="urn:microsoft.com/office/officeart/2005/8/layout/hList9"/>
    <dgm:cxn modelId="{D645B2E1-86F0-4AB6-99F8-FDCDB006A4E0}" srcId="{21A54394-56DD-4181-BB97-BB470171AE39}" destId="{63ABA906-70B6-4AB3-B054-A409F3D7F4CB}" srcOrd="2" destOrd="0" parTransId="{ABC26DB1-9F4D-4A75-9B35-BFCB6EB780D5}" sibTransId="{16A497FC-2F4B-4558-A5AE-82CCAFB2B9D2}"/>
    <dgm:cxn modelId="{1EC7EBED-823A-41C2-8168-095F566939AF}" type="presOf" srcId="{A204D71A-FC01-4EAF-9DEF-70F2CCDFFD2F}" destId="{E5500C88-D991-4379-9780-C0F8FCECA9ED}" srcOrd="0" destOrd="0" presId="urn:microsoft.com/office/officeart/2005/8/layout/hList9"/>
    <dgm:cxn modelId="{12ADD6F8-4233-43C1-B004-78C7FC78F85D}" srcId="{21A54394-56DD-4181-BB97-BB470171AE39}" destId="{FE5BC353-5DA4-46F2-B8DD-39531D40793B}" srcOrd="0" destOrd="0" parTransId="{471186AC-8198-4415-B387-D69014977A2E}" sibTransId="{40493B7B-4341-4654-8C97-ED8C45A8A778}"/>
    <dgm:cxn modelId="{BDE0F3F8-8C09-4FF2-86F6-1D0A53C98E07}" srcId="{DC03E4C6-CF03-4142-92CF-C0521F6E49C5}" destId="{126DAB80-FBFF-476E-AA45-B8674FB38F7D}" srcOrd="1" destOrd="0" parTransId="{A465FB80-D947-40F8-81C7-3C749BF71C5A}" sibTransId="{375FC332-7459-41B3-A742-B74765799B36}"/>
    <dgm:cxn modelId="{A23DD638-8062-4413-AF29-4726A9236E90}" type="presParOf" srcId="{245770E0-A692-4D50-871B-ECC0830BA888}" destId="{BF271120-EC8C-4A83-86AB-C3A41945FF8E}" srcOrd="0" destOrd="0" presId="urn:microsoft.com/office/officeart/2005/8/layout/hList9"/>
    <dgm:cxn modelId="{EC7A166B-86BF-4827-87FB-D11AB323FD9C}" type="presParOf" srcId="{245770E0-A692-4D50-871B-ECC0830BA888}" destId="{C0657D86-4593-4F88-AC6D-DA0437483729}" srcOrd="1" destOrd="0" presId="urn:microsoft.com/office/officeart/2005/8/layout/hList9"/>
    <dgm:cxn modelId="{592F8CAE-F624-48C2-9D4C-FDA7EEB31705}" type="presParOf" srcId="{C0657D86-4593-4F88-AC6D-DA0437483729}" destId="{FFBF0F03-3E38-43B8-A16E-F668F8EA9703}" srcOrd="0" destOrd="0" presId="urn:microsoft.com/office/officeart/2005/8/layout/hList9"/>
    <dgm:cxn modelId="{5E7C88BC-BE01-419F-B367-D3A55433B15C}" type="presParOf" srcId="{C0657D86-4593-4F88-AC6D-DA0437483729}" destId="{90330E8B-6E32-4B97-934D-27DEEFBC17AD}" srcOrd="1" destOrd="0" presId="urn:microsoft.com/office/officeart/2005/8/layout/hList9"/>
    <dgm:cxn modelId="{0B4A98EC-0187-4602-A8EE-B5794431D16C}" type="presParOf" srcId="{90330E8B-6E32-4B97-934D-27DEEFBC17AD}" destId="{FE437078-31FE-4733-BD8C-04B66C0A50AC}" srcOrd="0" destOrd="0" presId="urn:microsoft.com/office/officeart/2005/8/layout/hList9"/>
    <dgm:cxn modelId="{4955F79A-B0AF-436A-B2DF-E1B069AB0B0A}" type="presParOf" srcId="{90330E8B-6E32-4B97-934D-27DEEFBC17AD}" destId="{DF1DF13B-F031-4F78-A36C-3E5273271B17}" srcOrd="1" destOrd="0" presId="urn:microsoft.com/office/officeart/2005/8/layout/hList9"/>
    <dgm:cxn modelId="{AD32DCB9-FD29-45F2-8881-17C8C306638F}" type="presParOf" srcId="{C0657D86-4593-4F88-AC6D-DA0437483729}" destId="{46E8EAC6-21B5-4F47-BD99-6253AD316437}" srcOrd="2" destOrd="0" presId="urn:microsoft.com/office/officeart/2005/8/layout/hList9"/>
    <dgm:cxn modelId="{C5FC8644-8943-4D73-A6C3-0884E582C7B8}" type="presParOf" srcId="{46E8EAC6-21B5-4F47-BD99-6253AD316437}" destId="{7B4EA473-36C0-4383-9A6F-42396DC2AC10}" srcOrd="0" destOrd="0" presId="urn:microsoft.com/office/officeart/2005/8/layout/hList9"/>
    <dgm:cxn modelId="{44BE6D76-DB24-4F47-A9EB-FC0264440628}" type="presParOf" srcId="{46E8EAC6-21B5-4F47-BD99-6253AD316437}" destId="{09F09926-3C4B-4CBF-B5EC-F66FC4A58B0C}" srcOrd="1" destOrd="0" presId="urn:microsoft.com/office/officeart/2005/8/layout/hList9"/>
    <dgm:cxn modelId="{735681C9-4A04-4243-B92C-40515C143D67}" type="presParOf" srcId="{C0657D86-4593-4F88-AC6D-DA0437483729}" destId="{B8439C62-AE71-46B1-874F-A71B9A96DF75}" srcOrd="3" destOrd="0" presId="urn:microsoft.com/office/officeart/2005/8/layout/hList9"/>
    <dgm:cxn modelId="{F21A3F40-D9DC-4D4F-A521-B9E1FEBE1280}" type="presParOf" srcId="{B8439C62-AE71-46B1-874F-A71B9A96DF75}" destId="{2F6F3C26-8BBF-4DCC-B819-8DA32D9876DB}" srcOrd="0" destOrd="0" presId="urn:microsoft.com/office/officeart/2005/8/layout/hList9"/>
    <dgm:cxn modelId="{D9407CEC-D77C-4ACD-B1D4-C4D984EA8B04}" type="presParOf" srcId="{B8439C62-AE71-46B1-874F-A71B9A96DF75}" destId="{CE823A95-CF1D-45E2-A8C6-9588011C3088}" srcOrd="1" destOrd="0" presId="urn:microsoft.com/office/officeart/2005/8/layout/hList9"/>
    <dgm:cxn modelId="{D1B708F2-B9C0-4864-B9E6-C5524B8BECA4}" type="presParOf" srcId="{C0657D86-4593-4F88-AC6D-DA0437483729}" destId="{27177368-B868-4AE7-920E-44B82392C72A}" srcOrd="4" destOrd="0" presId="urn:microsoft.com/office/officeart/2005/8/layout/hList9"/>
    <dgm:cxn modelId="{8D1A7EF9-60AE-46E0-9ED6-E2D4AD9B4688}" type="presParOf" srcId="{27177368-B868-4AE7-920E-44B82392C72A}" destId="{E5500C88-D991-4379-9780-C0F8FCECA9ED}" srcOrd="0" destOrd="0" presId="urn:microsoft.com/office/officeart/2005/8/layout/hList9"/>
    <dgm:cxn modelId="{5F5F37C0-E088-4878-A86C-A4CA2E53FC49}" type="presParOf" srcId="{27177368-B868-4AE7-920E-44B82392C72A}" destId="{22CBE12A-E2E6-4EA6-B952-8B4E7B09F2C6}" srcOrd="1" destOrd="0" presId="urn:microsoft.com/office/officeart/2005/8/layout/hList9"/>
    <dgm:cxn modelId="{896026F9-D7F3-4E1B-BEA3-13C05AE1301F}" type="presParOf" srcId="{C0657D86-4593-4F88-AC6D-DA0437483729}" destId="{0E2E547C-907D-465F-81B1-40CB2C3CE611}" srcOrd="5" destOrd="0" presId="urn:microsoft.com/office/officeart/2005/8/layout/hList9"/>
    <dgm:cxn modelId="{EA4AE004-2BA1-49C1-B9B8-2E91A84ECCE2}" type="presParOf" srcId="{0E2E547C-907D-465F-81B1-40CB2C3CE611}" destId="{21EF39E9-B1C8-43F1-9CC5-C4FCA82D2E19}" srcOrd="0" destOrd="0" presId="urn:microsoft.com/office/officeart/2005/8/layout/hList9"/>
    <dgm:cxn modelId="{66FF5A14-92DE-43C7-8C3F-E52B7A26A561}" type="presParOf" srcId="{0E2E547C-907D-465F-81B1-40CB2C3CE611}" destId="{49E9E0DE-9B90-4660-83C0-0776BA52CEF7}" srcOrd="1" destOrd="0" presId="urn:microsoft.com/office/officeart/2005/8/layout/hList9"/>
    <dgm:cxn modelId="{17FC47E9-5509-4726-B223-59D7C7382EF8}" type="presParOf" srcId="{245770E0-A692-4D50-871B-ECC0830BA888}" destId="{9F0D6625-B1CF-4A8A-87BF-B708BFA3A961}" srcOrd="2" destOrd="0" presId="urn:microsoft.com/office/officeart/2005/8/layout/hList9"/>
    <dgm:cxn modelId="{E5EEB800-4B33-455B-B132-57D3A2CB8D90}" type="presParOf" srcId="{245770E0-A692-4D50-871B-ECC0830BA888}" destId="{2AEAC3D3-9E9E-41A3-A7D1-DA9469366686}" srcOrd="3" destOrd="0" presId="urn:microsoft.com/office/officeart/2005/8/layout/hList9"/>
    <dgm:cxn modelId="{B6AF9F2F-9CC8-406B-AFE8-DDF0C7C652CE}" type="presParOf" srcId="{245770E0-A692-4D50-871B-ECC0830BA888}" destId="{E8347670-FFDD-4C80-A6CD-BE59BEAD17CE}" srcOrd="4" destOrd="0" presId="urn:microsoft.com/office/officeart/2005/8/layout/hList9"/>
    <dgm:cxn modelId="{7016FBD4-3270-4EAD-A032-F309AE9C2EF3}" type="presParOf" srcId="{245770E0-A692-4D50-871B-ECC0830BA888}" destId="{9A47DAC0-4E55-4019-B97F-51555DFEAC21}" srcOrd="5" destOrd="0" presId="urn:microsoft.com/office/officeart/2005/8/layout/hList9"/>
    <dgm:cxn modelId="{FF91E687-7CFD-48A6-AB14-3DDC9CBB1B7E}" type="presParOf" srcId="{245770E0-A692-4D50-871B-ECC0830BA888}" destId="{C0E391EE-5676-4047-B2DC-66651CCB73BB}" srcOrd="6" destOrd="0" presId="urn:microsoft.com/office/officeart/2005/8/layout/hList9"/>
    <dgm:cxn modelId="{EFE9986A-843B-4FAA-9214-1AF846923393}" type="presParOf" srcId="{C0E391EE-5676-4047-B2DC-66651CCB73BB}" destId="{6BC7DD89-95E7-4C14-80B5-21766CDB4289}" srcOrd="0" destOrd="0" presId="urn:microsoft.com/office/officeart/2005/8/layout/hList9"/>
    <dgm:cxn modelId="{E7D62C21-830C-45C1-AB0B-F892C4AC6B39}" type="presParOf" srcId="{C0E391EE-5676-4047-B2DC-66651CCB73BB}" destId="{640008C4-0CE7-4148-BBF0-35E3CDF0E860}" srcOrd="1" destOrd="0" presId="urn:microsoft.com/office/officeart/2005/8/layout/hList9"/>
    <dgm:cxn modelId="{C444C400-5C99-459F-B989-1F9B17DDB98A}" type="presParOf" srcId="{640008C4-0CE7-4148-BBF0-35E3CDF0E860}" destId="{37EAC075-3944-4C4B-A250-246699CFC467}" srcOrd="0" destOrd="0" presId="urn:microsoft.com/office/officeart/2005/8/layout/hList9"/>
    <dgm:cxn modelId="{6306B7FE-4190-4E54-A193-767BFADD83B6}" type="presParOf" srcId="{640008C4-0CE7-4148-BBF0-35E3CDF0E860}" destId="{26AE840E-2543-4C0F-8332-DF54E142185F}" srcOrd="1" destOrd="0" presId="urn:microsoft.com/office/officeart/2005/8/layout/hList9"/>
    <dgm:cxn modelId="{F71FC336-CF9E-4A28-A33F-286230DB970D}" type="presParOf" srcId="{C0E391EE-5676-4047-B2DC-66651CCB73BB}" destId="{0605E785-8963-4F39-A172-D58CF64B1F71}" srcOrd="2" destOrd="0" presId="urn:microsoft.com/office/officeart/2005/8/layout/hList9"/>
    <dgm:cxn modelId="{A8281EB6-D5D9-48C0-AAB3-44FB09F3DB33}" type="presParOf" srcId="{0605E785-8963-4F39-A172-D58CF64B1F71}" destId="{DC2DDC29-B4D7-4ED6-8162-A639CA05C075}" srcOrd="0" destOrd="0" presId="urn:microsoft.com/office/officeart/2005/8/layout/hList9"/>
    <dgm:cxn modelId="{291DE11B-DD01-46E9-87D4-0D8925F37D22}" type="presParOf" srcId="{0605E785-8963-4F39-A172-D58CF64B1F71}" destId="{8C93FCCC-4406-440D-960C-F2640985E73B}" srcOrd="1" destOrd="0" presId="urn:microsoft.com/office/officeart/2005/8/layout/hList9"/>
    <dgm:cxn modelId="{0BE90723-472E-4752-8EDE-02AD61538204}" type="presParOf" srcId="{C0E391EE-5676-4047-B2DC-66651CCB73BB}" destId="{C92A91F0-713E-48BB-BC04-1D292AAFBC61}" srcOrd="3" destOrd="0" presId="urn:microsoft.com/office/officeart/2005/8/layout/hList9"/>
    <dgm:cxn modelId="{7E060109-141A-4A81-9CEA-E5730BA122D5}" type="presParOf" srcId="{C92A91F0-713E-48BB-BC04-1D292AAFBC61}" destId="{5C9EF771-D970-4BB1-9EC6-ADB5107388DD}" srcOrd="0" destOrd="0" presId="urn:microsoft.com/office/officeart/2005/8/layout/hList9"/>
    <dgm:cxn modelId="{E1D8C9BD-A931-4840-963C-8EA591E71557}" type="presParOf" srcId="{C92A91F0-713E-48BB-BC04-1D292AAFBC61}" destId="{A60038F5-FBE2-4381-AE6F-E7E7FA603879}" srcOrd="1" destOrd="0" presId="urn:microsoft.com/office/officeart/2005/8/layout/hList9"/>
    <dgm:cxn modelId="{B9049028-B16B-405A-BDD7-C1A85DC17E82}" type="presParOf" srcId="{245770E0-A692-4D50-871B-ECC0830BA888}" destId="{2359E15D-6A0C-4CDB-A75B-26A801290105}" srcOrd="7" destOrd="0" presId="urn:microsoft.com/office/officeart/2005/8/layout/hList9"/>
    <dgm:cxn modelId="{2FA779BF-9E61-4C62-858C-DD6BEE08D925}" type="presParOf" srcId="{245770E0-A692-4D50-871B-ECC0830BA888}" destId="{C03975C0-F376-4E76-BFD9-14CAD57724DA}" srcOrd="8" destOrd="0" presId="urn:microsoft.com/office/officeart/2005/8/layout/hList9"/>
    <dgm:cxn modelId="{C6F1091E-6AD8-4715-A560-545AD71F88D8}" type="presParOf" srcId="{245770E0-A692-4D50-871B-ECC0830BA888}" destId="{D09AAEDC-4FF7-484C-8B97-57C8102178F6}" srcOrd="9" destOrd="0" presId="urn:microsoft.com/office/officeart/2005/8/layout/hList9"/>
    <dgm:cxn modelId="{9327BBFA-A671-4C10-BD72-3A57AEEA270D}" type="presParOf" srcId="{245770E0-A692-4D50-871B-ECC0830BA888}" destId="{7DB4BF22-FF66-4019-A76D-203FED6895CF}" srcOrd="10" destOrd="0" presId="urn:microsoft.com/office/officeart/2005/8/layout/hList9"/>
    <dgm:cxn modelId="{766DC1AB-1EDD-43B8-85BE-F68C9422A2AE}" type="presParOf" srcId="{245770E0-A692-4D50-871B-ECC0830BA888}" destId="{72F71BA0-858B-4E8B-B6CC-9150CBEBADB6}" srcOrd="11" destOrd="0" presId="urn:microsoft.com/office/officeart/2005/8/layout/hList9"/>
    <dgm:cxn modelId="{DABACC92-897F-483B-B659-208ADB580E8C}" type="presParOf" srcId="{72F71BA0-858B-4E8B-B6CC-9150CBEBADB6}" destId="{2E677A66-E965-4463-9959-B415C3206FE6}" srcOrd="0" destOrd="0" presId="urn:microsoft.com/office/officeart/2005/8/layout/hList9"/>
    <dgm:cxn modelId="{23FD9064-DC23-44BB-A49F-54F26D96E91E}" type="presParOf" srcId="{72F71BA0-858B-4E8B-B6CC-9150CBEBADB6}" destId="{66D6A1DE-46BE-4030-BE14-52951A4C2B51}" srcOrd="1" destOrd="0" presId="urn:microsoft.com/office/officeart/2005/8/layout/hList9"/>
    <dgm:cxn modelId="{3841D439-EF1D-4AA3-82E5-BFBFC36FD30C}" type="presParOf" srcId="{66D6A1DE-46BE-4030-BE14-52951A4C2B51}" destId="{29BE3818-6529-462D-AED8-695916039B39}" srcOrd="0" destOrd="0" presId="urn:microsoft.com/office/officeart/2005/8/layout/hList9"/>
    <dgm:cxn modelId="{93B8A8D0-A1DF-4474-BA01-1056F8DEA129}" type="presParOf" srcId="{66D6A1DE-46BE-4030-BE14-52951A4C2B51}" destId="{F8AB5443-A9AE-436A-96F4-19C745A794A2}" srcOrd="1" destOrd="0" presId="urn:microsoft.com/office/officeart/2005/8/layout/hList9"/>
    <dgm:cxn modelId="{4D98371A-12F9-4433-866E-C0B29DB63613}" type="presParOf" srcId="{72F71BA0-858B-4E8B-B6CC-9150CBEBADB6}" destId="{A4B77E59-DF0F-4038-B609-4154061CF85A}" srcOrd="2" destOrd="0" presId="urn:microsoft.com/office/officeart/2005/8/layout/hList9"/>
    <dgm:cxn modelId="{AB6C34C4-9125-44F6-8063-2E0803728640}" type="presParOf" srcId="{A4B77E59-DF0F-4038-B609-4154061CF85A}" destId="{847AFBA8-38FD-4477-83CA-A521248D1593}" srcOrd="0" destOrd="0" presId="urn:microsoft.com/office/officeart/2005/8/layout/hList9"/>
    <dgm:cxn modelId="{612C0F1C-56BF-45E9-B00D-6256D0A890E7}" type="presParOf" srcId="{A4B77E59-DF0F-4038-B609-4154061CF85A}" destId="{F101FC05-2AF4-4C0B-9F8B-0E8082F0F2A0}" srcOrd="1" destOrd="0" presId="urn:microsoft.com/office/officeart/2005/8/layout/hList9"/>
    <dgm:cxn modelId="{6BCB287A-8D2F-417A-8940-FD1FB1AEE03A}" type="presParOf" srcId="{72F71BA0-858B-4E8B-B6CC-9150CBEBADB6}" destId="{49045EDE-8A5D-4E89-B04E-38D6B60306AB}" srcOrd="3" destOrd="0" presId="urn:microsoft.com/office/officeart/2005/8/layout/hList9"/>
    <dgm:cxn modelId="{7A041867-AA52-4FE4-9E3A-3BCC0C8B07B5}" type="presParOf" srcId="{49045EDE-8A5D-4E89-B04E-38D6B60306AB}" destId="{9323B44F-BF27-4694-B577-21FD42C531C6}" srcOrd="0" destOrd="0" presId="urn:microsoft.com/office/officeart/2005/8/layout/hList9"/>
    <dgm:cxn modelId="{9E92F096-123B-4FF4-B6D1-37C29C00AD0C}" type="presParOf" srcId="{49045EDE-8A5D-4E89-B04E-38D6B60306AB}" destId="{05F438F4-057F-4F4D-9D47-CA2046527F5D}" srcOrd="1" destOrd="0" presId="urn:microsoft.com/office/officeart/2005/8/layout/hList9"/>
    <dgm:cxn modelId="{05EFEE37-0D41-458D-9F98-078C18568282}" type="presParOf" srcId="{72F71BA0-858B-4E8B-B6CC-9150CBEBADB6}" destId="{766887D4-F3F5-48C3-A27E-A236D2FEBC30}" srcOrd="4" destOrd="0" presId="urn:microsoft.com/office/officeart/2005/8/layout/hList9"/>
    <dgm:cxn modelId="{0B4FB9F2-827A-4CB0-A0DE-5B013C6B5985}" type="presParOf" srcId="{766887D4-F3F5-48C3-A27E-A236D2FEBC30}" destId="{BFE8E14E-DF7A-4E0B-8A14-6E4AA35011FC}" srcOrd="0" destOrd="0" presId="urn:microsoft.com/office/officeart/2005/8/layout/hList9"/>
    <dgm:cxn modelId="{47891839-0804-4316-B0C9-53829C5094AC}" type="presParOf" srcId="{766887D4-F3F5-48C3-A27E-A236D2FEBC30}" destId="{15B5016B-528D-4FCE-88FF-03AD6712FD9D}" srcOrd="1" destOrd="0" presId="urn:microsoft.com/office/officeart/2005/8/layout/hList9"/>
    <dgm:cxn modelId="{1F467EFC-48F2-462A-B370-F93BA5D11F1B}" type="presParOf" srcId="{245770E0-A692-4D50-871B-ECC0830BA888}" destId="{5F7407AF-D3AC-4269-A7B1-FCEE084485FA}" srcOrd="12" destOrd="0" presId="urn:microsoft.com/office/officeart/2005/8/layout/hList9"/>
    <dgm:cxn modelId="{02448730-9DE4-4EFF-BF3E-5F8FA89568D7}" type="presParOf" srcId="{245770E0-A692-4D50-871B-ECC0830BA888}" destId="{A547676A-0228-43D6-A5C5-1DF893F2C383}" srcOrd="13" destOrd="0" presId="urn:microsoft.com/office/officeart/2005/8/layout/hList9"/>
    <dgm:cxn modelId="{3DFDAC42-F4E5-49F5-BC11-5627702FFEE7}" type="presParOf" srcId="{245770E0-A692-4D50-871B-ECC0830BA888}" destId="{00FC7BB5-14ED-47D1-9614-FBF72BC45D16}" srcOrd="14" destOrd="0" presId="urn:microsoft.com/office/officeart/2005/8/layout/hList9"/>
    <dgm:cxn modelId="{99385B16-FB6D-45C9-B187-D116C66EE0BF}" type="presParOf" srcId="{245770E0-A692-4D50-871B-ECC0830BA888}" destId="{474B6AEF-AAFB-4FFC-BBFB-510712607311}" srcOrd="15" destOrd="0" presId="urn:microsoft.com/office/officeart/2005/8/layout/hList9"/>
    <dgm:cxn modelId="{FA162618-1A00-430A-ADB6-C0404C36640E}" type="presParOf" srcId="{245770E0-A692-4D50-871B-ECC0830BA888}" destId="{D2FEF410-0071-4C25-8583-35DED5C9857C}" srcOrd="16" destOrd="0" presId="urn:microsoft.com/office/officeart/2005/8/layout/hList9"/>
    <dgm:cxn modelId="{94375C62-69C0-4091-96BD-38ED709B19C5}" type="presParOf" srcId="{D2FEF410-0071-4C25-8583-35DED5C9857C}" destId="{192B1ABB-8FAA-49B8-BDED-DB665BCEA87B}" srcOrd="0" destOrd="0" presId="urn:microsoft.com/office/officeart/2005/8/layout/hList9"/>
    <dgm:cxn modelId="{51FC0E30-43FE-47B9-AA8B-4D7E7BE101D5}" type="presParOf" srcId="{D2FEF410-0071-4C25-8583-35DED5C9857C}" destId="{B709406F-87F9-43F2-AB71-0497081CABDA}" srcOrd="1" destOrd="0" presId="urn:microsoft.com/office/officeart/2005/8/layout/hList9"/>
    <dgm:cxn modelId="{59C902C7-9B07-43F5-94AE-58D841D16D06}" type="presParOf" srcId="{B709406F-87F9-43F2-AB71-0497081CABDA}" destId="{6A623736-4970-4692-B91C-C0378797D99D}" srcOrd="0" destOrd="0" presId="urn:microsoft.com/office/officeart/2005/8/layout/hList9"/>
    <dgm:cxn modelId="{7D149ED4-4FD7-4488-A95D-3FDAE6663528}" type="presParOf" srcId="{B709406F-87F9-43F2-AB71-0497081CABDA}" destId="{E8DB8510-7CED-4C8A-94A1-478AB61AAD3E}" srcOrd="1" destOrd="0" presId="urn:microsoft.com/office/officeart/2005/8/layout/hList9"/>
    <dgm:cxn modelId="{1E6983CB-5BB7-4AF6-9694-A9BF184B93F5}" type="presParOf" srcId="{D2FEF410-0071-4C25-8583-35DED5C9857C}" destId="{A7AC658C-A541-4439-B757-709BD2003D03}" srcOrd="2" destOrd="0" presId="urn:microsoft.com/office/officeart/2005/8/layout/hList9"/>
    <dgm:cxn modelId="{E91FAA41-F4CE-445B-998C-A9D74DA163BD}" type="presParOf" srcId="{A7AC658C-A541-4439-B757-709BD2003D03}" destId="{B0B1898B-41BC-4D29-9763-AD3BBFA08B44}" srcOrd="0" destOrd="0" presId="urn:microsoft.com/office/officeart/2005/8/layout/hList9"/>
    <dgm:cxn modelId="{E9F3D932-696E-4F62-AE18-B795BF277B5C}" type="presParOf" srcId="{A7AC658C-A541-4439-B757-709BD2003D03}" destId="{1675642D-B8E8-420E-90E7-CB2BD420B98B}" srcOrd="1" destOrd="0" presId="urn:microsoft.com/office/officeart/2005/8/layout/hList9"/>
    <dgm:cxn modelId="{F915824A-6D61-4FA5-A5F3-411C6F04365E}" type="presParOf" srcId="{245770E0-A692-4D50-871B-ECC0830BA888}" destId="{C7C6F881-CE1D-4FC6-B937-F5E9FBF9E290}" srcOrd="17" destOrd="0" presId="urn:microsoft.com/office/officeart/2005/8/layout/hList9"/>
    <dgm:cxn modelId="{DDA1039B-B2F6-460E-8D83-25A3431D201B}" type="presParOf" srcId="{245770E0-A692-4D50-871B-ECC0830BA888}" destId="{C513C796-1406-48A3-8FC7-A02B9EA2D38A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053BC-C566-4F62-88F4-0BF4707EB0D8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056793-D0F7-430F-A4DD-8BA5B7E3F6A8}">
      <dgm:prSet phldrT="[Text]"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Strategy 1</a:t>
          </a:r>
        </a:p>
      </dgm:t>
    </dgm:pt>
    <dgm:pt modelId="{EAB5AB99-3978-477A-8CCA-A0A7F51723AA}" type="parTrans" cxnId="{E0ADBDEA-9B7D-4BE6-A60E-F0BD040552DA}">
      <dgm:prSet/>
      <dgm:spPr/>
      <dgm:t>
        <a:bodyPr/>
        <a:lstStyle/>
        <a:p>
          <a:endParaRPr lang="en-US"/>
        </a:p>
      </dgm:t>
    </dgm:pt>
    <dgm:pt modelId="{FB9CC376-1076-4D93-B443-02714A60168E}" type="sibTrans" cxnId="{E0ADBDEA-9B7D-4BE6-A60E-F0BD040552DA}">
      <dgm:prSet/>
      <dgm:spPr/>
      <dgm:t>
        <a:bodyPr/>
        <a:lstStyle/>
        <a:p>
          <a:endParaRPr lang="en-US"/>
        </a:p>
      </dgm:t>
    </dgm:pt>
    <dgm:pt modelId="{B1B59E31-B798-4690-A632-0194720845DE}">
      <dgm:prSet phldrT="[Text]" custT="1"/>
      <dgm:spPr>
        <a:gradFill rotWithShape="0">
          <a:gsLst>
            <a:gs pos="0">
              <a:srgbClr val="BFBFBF"/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</dgm:spPr>
      <dgm:t>
        <a:bodyPr/>
        <a:lstStyle/>
        <a:p>
          <a:pPr algn="ctr"/>
          <a:r>
            <a:rPr lang="en-US" sz="2800" b="1" dirty="0"/>
            <a:t>Unify Branch Pricing</a:t>
          </a:r>
        </a:p>
      </dgm:t>
    </dgm:pt>
    <dgm:pt modelId="{912F8B8B-51D1-4183-9785-7ED940CC1A94}" type="parTrans" cxnId="{18513E88-2257-4A89-BB21-973476F605FA}">
      <dgm:prSet/>
      <dgm:spPr/>
      <dgm:t>
        <a:bodyPr/>
        <a:lstStyle/>
        <a:p>
          <a:endParaRPr lang="en-US"/>
        </a:p>
      </dgm:t>
    </dgm:pt>
    <dgm:pt modelId="{9784A277-635A-41F5-8F0C-B1F0452AC94D}" type="sibTrans" cxnId="{18513E88-2257-4A89-BB21-973476F605FA}">
      <dgm:prSet/>
      <dgm:spPr/>
      <dgm:t>
        <a:bodyPr/>
        <a:lstStyle/>
        <a:p>
          <a:endParaRPr lang="en-US"/>
        </a:p>
      </dgm:t>
    </dgm:pt>
    <dgm:pt modelId="{A7D33A2D-8F88-4CAC-A551-6D7EE04681C4}">
      <dgm:prSet phldrT="[Text]"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Strategy 2</a:t>
          </a:r>
        </a:p>
      </dgm:t>
    </dgm:pt>
    <dgm:pt modelId="{56EB4B2D-5C51-4BF3-AB8D-96D24E9105DE}" type="parTrans" cxnId="{2D8A38FD-418D-48DC-A2FF-618C2C9EF7EE}">
      <dgm:prSet/>
      <dgm:spPr/>
      <dgm:t>
        <a:bodyPr/>
        <a:lstStyle/>
        <a:p>
          <a:endParaRPr lang="en-US"/>
        </a:p>
      </dgm:t>
    </dgm:pt>
    <dgm:pt modelId="{E3C3E6FD-951D-4162-8DD1-F866A643EE53}" type="sibTrans" cxnId="{2D8A38FD-418D-48DC-A2FF-618C2C9EF7EE}">
      <dgm:prSet/>
      <dgm:spPr/>
      <dgm:t>
        <a:bodyPr/>
        <a:lstStyle/>
        <a:p>
          <a:endParaRPr lang="en-US"/>
        </a:p>
      </dgm:t>
    </dgm:pt>
    <dgm:pt modelId="{2A67D399-84D5-4009-8E48-DC4F2CD43C9A}">
      <dgm:prSet phldrT="[Text]" custT="1"/>
      <dgm:spPr>
        <a:gradFill rotWithShape="0">
          <a:gsLst>
            <a:gs pos="0">
              <a:srgbClr val="BFBFBF"/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</dgm:spPr>
      <dgm:t>
        <a:bodyPr/>
        <a:lstStyle/>
        <a:p>
          <a:pPr algn="ctr"/>
          <a:r>
            <a:rPr lang="en-US" sz="2800" b="1" dirty="0"/>
            <a:t>Increase Amount of Days Rented</a:t>
          </a:r>
        </a:p>
      </dgm:t>
    </dgm:pt>
    <dgm:pt modelId="{514244B1-CDCE-4323-B620-4EC9054E5CB8}" type="parTrans" cxnId="{C030543D-1010-4DC2-B73C-1526E96C0A2C}">
      <dgm:prSet/>
      <dgm:spPr/>
      <dgm:t>
        <a:bodyPr/>
        <a:lstStyle/>
        <a:p>
          <a:endParaRPr lang="en-US"/>
        </a:p>
      </dgm:t>
    </dgm:pt>
    <dgm:pt modelId="{7AC3C9C4-8707-419A-80CA-F8875DB1D963}" type="sibTrans" cxnId="{C030543D-1010-4DC2-B73C-1526E96C0A2C}">
      <dgm:prSet/>
      <dgm:spPr/>
      <dgm:t>
        <a:bodyPr/>
        <a:lstStyle/>
        <a:p>
          <a:endParaRPr lang="en-US"/>
        </a:p>
      </dgm:t>
    </dgm:pt>
    <dgm:pt modelId="{B3AA7202-B5C6-43D1-A1C6-FC67F5361BE6}">
      <dgm:prSet phldrT="[Text]"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Strategy 3</a:t>
          </a:r>
        </a:p>
      </dgm:t>
    </dgm:pt>
    <dgm:pt modelId="{962C429A-2083-48A1-82C1-1E7DDB4F2D9D}" type="parTrans" cxnId="{2F6477E4-BD28-4178-B4C3-842414D8D1A8}">
      <dgm:prSet/>
      <dgm:spPr/>
      <dgm:t>
        <a:bodyPr/>
        <a:lstStyle/>
        <a:p>
          <a:endParaRPr lang="en-US"/>
        </a:p>
      </dgm:t>
    </dgm:pt>
    <dgm:pt modelId="{AB5DA15C-7FE6-4CA8-AA88-55CBD1C43523}" type="sibTrans" cxnId="{2F6477E4-BD28-4178-B4C3-842414D8D1A8}">
      <dgm:prSet/>
      <dgm:spPr/>
      <dgm:t>
        <a:bodyPr/>
        <a:lstStyle/>
        <a:p>
          <a:endParaRPr lang="en-US"/>
        </a:p>
      </dgm:t>
    </dgm:pt>
    <dgm:pt modelId="{FD8BDC78-19EF-4AFA-AB33-4EC8CE0FF9F8}">
      <dgm:prSet phldrT="[Text]" custT="1"/>
      <dgm:spPr>
        <a:gradFill rotWithShape="0">
          <a:gsLst>
            <a:gs pos="0">
              <a:srgbClr val="BFBFBF"/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</dgm:spPr>
      <dgm:t>
        <a:bodyPr/>
        <a:lstStyle/>
        <a:p>
          <a:pPr algn="ctr"/>
          <a:r>
            <a:rPr lang="en-US" sz="2800" b="1" dirty="0"/>
            <a:t>Reduce Vehicle Costs</a:t>
          </a:r>
        </a:p>
      </dgm:t>
    </dgm:pt>
    <dgm:pt modelId="{1C75DBA2-C8F3-44F2-93FF-93636365A1B1}" type="parTrans" cxnId="{423BA0C9-A18F-4F17-AB50-8230C318F9FD}">
      <dgm:prSet/>
      <dgm:spPr/>
      <dgm:t>
        <a:bodyPr/>
        <a:lstStyle/>
        <a:p>
          <a:endParaRPr lang="en-US"/>
        </a:p>
      </dgm:t>
    </dgm:pt>
    <dgm:pt modelId="{47DB70EA-3DB8-44C3-8998-DE661EC204BC}" type="sibTrans" cxnId="{423BA0C9-A18F-4F17-AB50-8230C318F9FD}">
      <dgm:prSet/>
      <dgm:spPr/>
      <dgm:t>
        <a:bodyPr/>
        <a:lstStyle/>
        <a:p>
          <a:endParaRPr lang="en-US"/>
        </a:p>
      </dgm:t>
    </dgm:pt>
    <dgm:pt modelId="{937EBFB1-59E2-4590-9417-543735F094D2}" type="pres">
      <dgm:prSet presAssocID="{D6B053BC-C566-4F62-88F4-0BF4707EB0D8}" presName="Name0" presStyleCnt="0">
        <dgm:presLayoutVars>
          <dgm:chMax/>
          <dgm:chPref/>
          <dgm:dir/>
        </dgm:presLayoutVars>
      </dgm:prSet>
      <dgm:spPr/>
    </dgm:pt>
    <dgm:pt modelId="{F87FD4F0-E9FF-49CC-AF30-0E913027680E}" type="pres">
      <dgm:prSet presAssocID="{F1056793-D0F7-430F-A4DD-8BA5B7E3F6A8}" presName="parenttextcomposite" presStyleCnt="0"/>
      <dgm:spPr/>
    </dgm:pt>
    <dgm:pt modelId="{F427C47A-7AA0-4A97-918F-0FB3CCFB33F0}" type="pres">
      <dgm:prSet presAssocID="{F1056793-D0F7-430F-A4DD-8BA5B7E3F6A8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E8F5564F-6655-4A9C-875F-B20488C1A2E3}" type="pres">
      <dgm:prSet presAssocID="{F1056793-D0F7-430F-A4DD-8BA5B7E3F6A8}" presName="composite" presStyleCnt="0"/>
      <dgm:spPr/>
    </dgm:pt>
    <dgm:pt modelId="{B38E9F50-27A1-42A8-B394-FCB26BDD1FB1}" type="pres">
      <dgm:prSet presAssocID="{F1056793-D0F7-430F-A4DD-8BA5B7E3F6A8}" presName="chevron1" presStyleLbl="alignNode1" presStyleIdx="0" presStyleCnt="21"/>
      <dgm:spPr/>
    </dgm:pt>
    <dgm:pt modelId="{5CBFA646-5425-4D33-A75A-815821F17237}" type="pres">
      <dgm:prSet presAssocID="{F1056793-D0F7-430F-A4DD-8BA5B7E3F6A8}" presName="chevron2" presStyleLbl="alignNode1" presStyleIdx="1" presStyleCnt="21"/>
      <dgm:spPr/>
    </dgm:pt>
    <dgm:pt modelId="{CA110637-C3BA-49DC-8960-13D03E40858F}" type="pres">
      <dgm:prSet presAssocID="{F1056793-D0F7-430F-A4DD-8BA5B7E3F6A8}" presName="chevron3" presStyleLbl="alignNode1" presStyleIdx="2" presStyleCnt="21"/>
      <dgm:spPr/>
    </dgm:pt>
    <dgm:pt modelId="{C94DF557-C91B-4F88-855F-FA8864D26BF7}" type="pres">
      <dgm:prSet presAssocID="{F1056793-D0F7-430F-A4DD-8BA5B7E3F6A8}" presName="chevron4" presStyleLbl="alignNode1" presStyleIdx="3" presStyleCnt="21"/>
      <dgm:spPr/>
    </dgm:pt>
    <dgm:pt modelId="{136B9B56-AB32-4A99-9E47-FE1C14C7BE95}" type="pres">
      <dgm:prSet presAssocID="{F1056793-D0F7-430F-A4DD-8BA5B7E3F6A8}" presName="chevron5" presStyleLbl="alignNode1" presStyleIdx="4" presStyleCnt="21"/>
      <dgm:spPr/>
    </dgm:pt>
    <dgm:pt modelId="{88A87FBD-EC68-4429-A8DF-CF13E1F6116F}" type="pres">
      <dgm:prSet presAssocID="{F1056793-D0F7-430F-A4DD-8BA5B7E3F6A8}" presName="chevron6" presStyleLbl="alignNode1" presStyleIdx="5" presStyleCnt="21"/>
      <dgm:spPr/>
    </dgm:pt>
    <dgm:pt modelId="{3C3472B1-D98E-4702-A2E3-6EF5B172F4BF}" type="pres">
      <dgm:prSet presAssocID="{F1056793-D0F7-430F-A4DD-8BA5B7E3F6A8}" presName="chevron7" presStyleLbl="alignNode1" presStyleIdx="6" presStyleCnt="21"/>
      <dgm:spPr/>
    </dgm:pt>
    <dgm:pt modelId="{9446F303-1910-4A89-87D0-0EA62BEF2742}" type="pres">
      <dgm:prSet presAssocID="{F1056793-D0F7-430F-A4DD-8BA5B7E3F6A8}" presName="childtext" presStyleLbl="solidFgAcc1" presStyleIdx="0" presStyleCnt="3" custLinFactNeighborX="-1059" custLinFactNeighborY="-1810">
        <dgm:presLayoutVars>
          <dgm:chMax/>
          <dgm:chPref val="0"/>
          <dgm:bulletEnabled val="1"/>
        </dgm:presLayoutVars>
      </dgm:prSet>
      <dgm:spPr/>
    </dgm:pt>
    <dgm:pt modelId="{EAA115A1-9C48-4CEF-B03B-8E2AED4CD69E}" type="pres">
      <dgm:prSet presAssocID="{FB9CC376-1076-4D93-B443-02714A60168E}" presName="sibTrans" presStyleCnt="0"/>
      <dgm:spPr/>
    </dgm:pt>
    <dgm:pt modelId="{8012828A-B5B7-4C6F-A390-31A00C3AB9B0}" type="pres">
      <dgm:prSet presAssocID="{A7D33A2D-8F88-4CAC-A551-6D7EE04681C4}" presName="parenttextcomposite" presStyleCnt="0"/>
      <dgm:spPr/>
    </dgm:pt>
    <dgm:pt modelId="{EA24BBA0-74DE-4689-B5B7-649E9E20797F}" type="pres">
      <dgm:prSet presAssocID="{A7D33A2D-8F88-4CAC-A551-6D7EE04681C4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7129E22A-7962-49E8-A022-0DA629848606}" type="pres">
      <dgm:prSet presAssocID="{A7D33A2D-8F88-4CAC-A551-6D7EE04681C4}" presName="composite" presStyleCnt="0"/>
      <dgm:spPr/>
    </dgm:pt>
    <dgm:pt modelId="{769F1966-A86B-46A9-9F39-7B87103E4355}" type="pres">
      <dgm:prSet presAssocID="{A7D33A2D-8F88-4CAC-A551-6D7EE04681C4}" presName="chevron1" presStyleLbl="alignNode1" presStyleIdx="7" presStyleCnt="21"/>
      <dgm:spPr/>
    </dgm:pt>
    <dgm:pt modelId="{A3AB8119-BB61-40BE-A644-6409569A4A2C}" type="pres">
      <dgm:prSet presAssocID="{A7D33A2D-8F88-4CAC-A551-6D7EE04681C4}" presName="chevron2" presStyleLbl="alignNode1" presStyleIdx="8" presStyleCnt="21"/>
      <dgm:spPr/>
    </dgm:pt>
    <dgm:pt modelId="{3A23B663-F6CC-453E-A5AF-599499C42172}" type="pres">
      <dgm:prSet presAssocID="{A7D33A2D-8F88-4CAC-A551-6D7EE04681C4}" presName="chevron3" presStyleLbl="alignNode1" presStyleIdx="9" presStyleCnt="21"/>
      <dgm:spPr/>
    </dgm:pt>
    <dgm:pt modelId="{DFE23977-246D-48CD-89C4-678E3F378A9A}" type="pres">
      <dgm:prSet presAssocID="{A7D33A2D-8F88-4CAC-A551-6D7EE04681C4}" presName="chevron4" presStyleLbl="alignNode1" presStyleIdx="10" presStyleCnt="21"/>
      <dgm:spPr/>
    </dgm:pt>
    <dgm:pt modelId="{5E3FB83B-0A53-4DC8-B647-8C9BBA6F013E}" type="pres">
      <dgm:prSet presAssocID="{A7D33A2D-8F88-4CAC-A551-6D7EE04681C4}" presName="chevron5" presStyleLbl="alignNode1" presStyleIdx="11" presStyleCnt="21"/>
      <dgm:spPr/>
    </dgm:pt>
    <dgm:pt modelId="{A8D227F0-7221-4501-9472-30EF35A771BE}" type="pres">
      <dgm:prSet presAssocID="{A7D33A2D-8F88-4CAC-A551-6D7EE04681C4}" presName="chevron6" presStyleLbl="alignNode1" presStyleIdx="12" presStyleCnt="21"/>
      <dgm:spPr/>
    </dgm:pt>
    <dgm:pt modelId="{05EF425C-D77F-4B1F-8107-77073B1B12B5}" type="pres">
      <dgm:prSet presAssocID="{A7D33A2D-8F88-4CAC-A551-6D7EE04681C4}" presName="chevron7" presStyleLbl="alignNode1" presStyleIdx="13" presStyleCnt="21"/>
      <dgm:spPr/>
    </dgm:pt>
    <dgm:pt modelId="{A881629D-EE5D-49E3-B43A-9C7914609189}" type="pres">
      <dgm:prSet presAssocID="{A7D33A2D-8F88-4CAC-A551-6D7EE04681C4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139307CF-5E31-425F-94BC-E2EA63DC8CF8}" type="pres">
      <dgm:prSet presAssocID="{E3C3E6FD-951D-4162-8DD1-F866A643EE53}" presName="sibTrans" presStyleCnt="0"/>
      <dgm:spPr/>
    </dgm:pt>
    <dgm:pt modelId="{622EF6C7-75A8-4ECE-9CAA-2F5D8CA9BE1F}" type="pres">
      <dgm:prSet presAssocID="{B3AA7202-B5C6-43D1-A1C6-FC67F5361BE6}" presName="parenttextcomposite" presStyleCnt="0"/>
      <dgm:spPr/>
    </dgm:pt>
    <dgm:pt modelId="{B8A7A1B2-1572-4EB0-92DE-E061EA36655A}" type="pres">
      <dgm:prSet presAssocID="{B3AA7202-B5C6-43D1-A1C6-FC67F5361BE6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35AF5E11-3C5D-4F25-9A41-91EE344DBF7F}" type="pres">
      <dgm:prSet presAssocID="{B3AA7202-B5C6-43D1-A1C6-FC67F5361BE6}" presName="composite" presStyleCnt="0"/>
      <dgm:spPr/>
    </dgm:pt>
    <dgm:pt modelId="{28177FF0-CDCD-4E08-A25E-B5CFD7B7EE1F}" type="pres">
      <dgm:prSet presAssocID="{B3AA7202-B5C6-43D1-A1C6-FC67F5361BE6}" presName="chevron1" presStyleLbl="alignNode1" presStyleIdx="14" presStyleCnt="21"/>
      <dgm:spPr/>
    </dgm:pt>
    <dgm:pt modelId="{AAAEFD73-51AA-41CE-89AB-6B70B14758E8}" type="pres">
      <dgm:prSet presAssocID="{B3AA7202-B5C6-43D1-A1C6-FC67F5361BE6}" presName="chevron2" presStyleLbl="alignNode1" presStyleIdx="15" presStyleCnt="21"/>
      <dgm:spPr/>
    </dgm:pt>
    <dgm:pt modelId="{A7313EC2-3DE1-4797-8B1A-E4ADE3F4C64E}" type="pres">
      <dgm:prSet presAssocID="{B3AA7202-B5C6-43D1-A1C6-FC67F5361BE6}" presName="chevron3" presStyleLbl="alignNode1" presStyleIdx="16" presStyleCnt="21"/>
      <dgm:spPr/>
    </dgm:pt>
    <dgm:pt modelId="{99B980B3-4AB0-4299-8C15-7E8F8CD01135}" type="pres">
      <dgm:prSet presAssocID="{B3AA7202-B5C6-43D1-A1C6-FC67F5361BE6}" presName="chevron4" presStyleLbl="alignNode1" presStyleIdx="17" presStyleCnt="21"/>
      <dgm:spPr/>
    </dgm:pt>
    <dgm:pt modelId="{7E759E34-8210-4FB8-97E7-EA290D936BA9}" type="pres">
      <dgm:prSet presAssocID="{B3AA7202-B5C6-43D1-A1C6-FC67F5361BE6}" presName="chevron5" presStyleLbl="alignNode1" presStyleIdx="18" presStyleCnt="21"/>
      <dgm:spPr/>
    </dgm:pt>
    <dgm:pt modelId="{2756126E-D2A9-4E57-930F-1C5F1B5A44DC}" type="pres">
      <dgm:prSet presAssocID="{B3AA7202-B5C6-43D1-A1C6-FC67F5361BE6}" presName="chevron6" presStyleLbl="alignNode1" presStyleIdx="19" presStyleCnt="21"/>
      <dgm:spPr/>
    </dgm:pt>
    <dgm:pt modelId="{DC02F69C-7FEC-4247-B90B-9C0EDBD2EA5B}" type="pres">
      <dgm:prSet presAssocID="{B3AA7202-B5C6-43D1-A1C6-FC67F5361BE6}" presName="chevron7" presStyleLbl="alignNode1" presStyleIdx="20" presStyleCnt="21"/>
      <dgm:spPr/>
    </dgm:pt>
    <dgm:pt modelId="{E0BB648C-FA15-4A2D-9902-FBB453CDCEA7}" type="pres">
      <dgm:prSet presAssocID="{B3AA7202-B5C6-43D1-A1C6-FC67F5361BE6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A839711C-4302-47DF-88BA-B02DFB7AAB92}" type="presOf" srcId="{B3AA7202-B5C6-43D1-A1C6-FC67F5361BE6}" destId="{B8A7A1B2-1572-4EB0-92DE-E061EA36655A}" srcOrd="0" destOrd="0" presId="urn:microsoft.com/office/officeart/2008/layout/VerticalAccentList"/>
    <dgm:cxn modelId="{FD22D326-45F5-49BE-9CF4-5103DF5C447E}" type="presOf" srcId="{A7D33A2D-8F88-4CAC-A551-6D7EE04681C4}" destId="{EA24BBA0-74DE-4689-B5B7-649E9E20797F}" srcOrd="0" destOrd="0" presId="urn:microsoft.com/office/officeart/2008/layout/VerticalAccentList"/>
    <dgm:cxn modelId="{C030543D-1010-4DC2-B73C-1526E96C0A2C}" srcId="{A7D33A2D-8F88-4CAC-A551-6D7EE04681C4}" destId="{2A67D399-84D5-4009-8E48-DC4F2CD43C9A}" srcOrd="0" destOrd="0" parTransId="{514244B1-CDCE-4323-B620-4EC9054E5CB8}" sibTransId="{7AC3C9C4-8707-419A-80CA-F8875DB1D963}"/>
    <dgm:cxn modelId="{0FC4C686-05AC-4839-BAFA-19816F2C0248}" type="presOf" srcId="{B1B59E31-B798-4690-A632-0194720845DE}" destId="{9446F303-1910-4A89-87D0-0EA62BEF2742}" srcOrd="0" destOrd="0" presId="urn:microsoft.com/office/officeart/2008/layout/VerticalAccentList"/>
    <dgm:cxn modelId="{18513E88-2257-4A89-BB21-973476F605FA}" srcId="{F1056793-D0F7-430F-A4DD-8BA5B7E3F6A8}" destId="{B1B59E31-B798-4690-A632-0194720845DE}" srcOrd="0" destOrd="0" parTransId="{912F8B8B-51D1-4183-9785-7ED940CC1A94}" sibTransId="{9784A277-635A-41F5-8F0C-B1F0452AC94D}"/>
    <dgm:cxn modelId="{C6B41299-697E-4791-B67E-A95EA0E30B09}" type="presOf" srcId="{D6B053BC-C566-4F62-88F4-0BF4707EB0D8}" destId="{937EBFB1-59E2-4590-9417-543735F094D2}" srcOrd="0" destOrd="0" presId="urn:microsoft.com/office/officeart/2008/layout/VerticalAccentList"/>
    <dgm:cxn modelId="{47F391C4-D659-41AC-B566-0FD2D0C13192}" type="presOf" srcId="{F1056793-D0F7-430F-A4DD-8BA5B7E3F6A8}" destId="{F427C47A-7AA0-4A97-918F-0FB3CCFB33F0}" srcOrd="0" destOrd="0" presId="urn:microsoft.com/office/officeart/2008/layout/VerticalAccentList"/>
    <dgm:cxn modelId="{423BA0C9-A18F-4F17-AB50-8230C318F9FD}" srcId="{B3AA7202-B5C6-43D1-A1C6-FC67F5361BE6}" destId="{FD8BDC78-19EF-4AFA-AB33-4EC8CE0FF9F8}" srcOrd="0" destOrd="0" parTransId="{1C75DBA2-C8F3-44F2-93FF-93636365A1B1}" sibTransId="{47DB70EA-3DB8-44C3-8998-DE661EC204BC}"/>
    <dgm:cxn modelId="{2F6477E4-BD28-4178-B4C3-842414D8D1A8}" srcId="{D6B053BC-C566-4F62-88F4-0BF4707EB0D8}" destId="{B3AA7202-B5C6-43D1-A1C6-FC67F5361BE6}" srcOrd="2" destOrd="0" parTransId="{962C429A-2083-48A1-82C1-1E7DDB4F2D9D}" sibTransId="{AB5DA15C-7FE6-4CA8-AA88-55CBD1C43523}"/>
    <dgm:cxn modelId="{E0ADBDEA-9B7D-4BE6-A60E-F0BD040552DA}" srcId="{D6B053BC-C566-4F62-88F4-0BF4707EB0D8}" destId="{F1056793-D0F7-430F-A4DD-8BA5B7E3F6A8}" srcOrd="0" destOrd="0" parTransId="{EAB5AB99-3978-477A-8CCA-A0A7F51723AA}" sibTransId="{FB9CC376-1076-4D93-B443-02714A60168E}"/>
    <dgm:cxn modelId="{36BE46EC-6F1A-4EEF-B010-468DCFD43A74}" type="presOf" srcId="{2A67D399-84D5-4009-8E48-DC4F2CD43C9A}" destId="{A881629D-EE5D-49E3-B43A-9C7914609189}" srcOrd="0" destOrd="0" presId="urn:microsoft.com/office/officeart/2008/layout/VerticalAccentList"/>
    <dgm:cxn modelId="{A14B9FFC-D89D-40F0-AED4-54B95D32C40B}" type="presOf" srcId="{FD8BDC78-19EF-4AFA-AB33-4EC8CE0FF9F8}" destId="{E0BB648C-FA15-4A2D-9902-FBB453CDCEA7}" srcOrd="0" destOrd="0" presId="urn:microsoft.com/office/officeart/2008/layout/VerticalAccentList"/>
    <dgm:cxn modelId="{2D8A38FD-418D-48DC-A2FF-618C2C9EF7EE}" srcId="{D6B053BC-C566-4F62-88F4-0BF4707EB0D8}" destId="{A7D33A2D-8F88-4CAC-A551-6D7EE04681C4}" srcOrd="1" destOrd="0" parTransId="{56EB4B2D-5C51-4BF3-AB8D-96D24E9105DE}" sibTransId="{E3C3E6FD-951D-4162-8DD1-F866A643EE53}"/>
    <dgm:cxn modelId="{C8F23173-62AE-4EED-A642-F510002CB71F}" type="presParOf" srcId="{937EBFB1-59E2-4590-9417-543735F094D2}" destId="{F87FD4F0-E9FF-49CC-AF30-0E913027680E}" srcOrd="0" destOrd="0" presId="urn:microsoft.com/office/officeart/2008/layout/VerticalAccentList"/>
    <dgm:cxn modelId="{6DED1222-8FA9-44FA-8BD3-4BF663781378}" type="presParOf" srcId="{F87FD4F0-E9FF-49CC-AF30-0E913027680E}" destId="{F427C47A-7AA0-4A97-918F-0FB3CCFB33F0}" srcOrd="0" destOrd="0" presId="urn:microsoft.com/office/officeart/2008/layout/VerticalAccentList"/>
    <dgm:cxn modelId="{8D3C6178-6E34-4429-8EC6-BBD186531B3D}" type="presParOf" srcId="{937EBFB1-59E2-4590-9417-543735F094D2}" destId="{E8F5564F-6655-4A9C-875F-B20488C1A2E3}" srcOrd="1" destOrd="0" presId="urn:microsoft.com/office/officeart/2008/layout/VerticalAccentList"/>
    <dgm:cxn modelId="{6109E8BA-EDDB-448A-AE85-7DB6FF222CD4}" type="presParOf" srcId="{E8F5564F-6655-4A9C-875F-B20488C1A2E3}" destId="{B38E9F50-27A1-42A8-B394-FCB26BDD1FB1}" srcOrd="0" destOrd="0" presId="urn:microsoft.com/office/officeart/2008/layout/VerticalAccentList"/>
    <dgm:cxn modelId="{3B112A81-2F08-40FB-AAE1-00EB7A154EEC}" type="presParOf" srcId="{E8F5564F-6655-4A9C-875F-B20488C1A2E3}" destId="{5CBFA646-5425-4D33-A75A-815821F17237}" srcOrd="1" destOrd="0" presId="urn:microsoft.com/office/officeart/2008/layout/VerticalAccentList"/>
    <dgm:cxn modelId="{26679359-E2F2-4D14-8E31-5610FB76B979}" type="presParOf" srcId="{E8F5564F-6655-4A9C-875F-B20488C1A2E3}" destId="{CA110637-C3BA-49DC-8960-13D03E40858F}" srcOrd="2" destOrd="0" presId="urn:microsoft.com/office/officeart/2008/layout/VerticalAccentList"/>
    <dgm:cxn modelId="{B5DF4BE1-6A6C-41D5-BA7F-0DB41A567740}" type="presParOf" srcId="{E8F5564F-6655-4A9C-875F-B20488C1A2E3}" destId="{C94DF557-C91B-4F88-855F-FA8864D26BF7}" srcOrd="3" destOrd="0" presId="urn:microsoft.com/office/officeart/2008/layout/VerticalAccentList"/>
    <dgm:cxn modelId="{317EBE48-3D27-4CEA-BFE2-FF97ACB79E97}" type="presParOf" srcId="{E8F5564F-6655-4A9C-875F-B20488C1A2E3}" destId="{136B9B56-AB32-4A99-9E47-FE1C14C7BE95}" srcOrd="4" destOrd="0" presId="urn:microsoft.com/office/officeart/2008/layout/VerticalAccentList"/>
    <dgm:cxn modelId="{C616FF2E-C0C4-472D-B323-871F4DDA8EEC}" type="presParOf" srcId="{E8F5564F-6655-4A9C-875F-B20488C1A2E3}" destId="{88A87FBD-EC68-4429-A8DF-CF13E1F6116F}" srcOrd="5" destOrd="0" presId="urn:microsoft.com/office/officeart/2008/layout/VerticalAccentList"/>
    <dgm:cxn modelId="{82A788DC-7533-43BC-B82A-34C0BF68768B}" type="presParOf" srcId="{E8F5564F-6655-4A9C-875F-B20488C1A2E3}" destId="{3C3472B1-D98E-4702-A2E3-6EF5B172F4BF}" srcOrd="6" destOrd="0" presId="urn:microsoft.com/office/officeart/2008/layout/VerticalAccentList"/>
    <dgm:cxn modelId="{9A8238C1-222C-4282-BB8B-ADD756CDFD1F}" type="presParOf" srcId="{E8F5564F-6655-4A9C-875F-B20488C1A2E3}" destId="{9446F303-1910-4A89-87D0-0EA62BEF2742}" srcOrd="7" destOrd="0" presId="urn:microsoft.com/office/officeart/2008/layout/VerticalAccentList"/>
    <dgm:cxn modelId="{A973FFBB-F1AB-4AAB-A749-073DD0E41858}" type="presParOf" srcId="{937EBFB1-59E2-4590-9417-543735F094D2}" destId="{EAA115A1-9C48-4CEF-B03B-8E2AED4CD69E}" srcOrd="2" destOrd="0" presId="urn:microsoft.com/office/officeart/2008/layout/VerticalAccentList"/>
    <dgm:cxn modelId="{A11984B2-7921-41EF-8A71-E1179AB7726C}" type="presParOf" srcId="{937EBFB1-59E2-4590-9417-543735F094D2}" destId="{8012828A-B5B7-4C6F-A390-31A00C3AB9B0}" srcOrd="3" destOrd="0" presId="urn:microsoft.com/office/officeart/2008/layout/VerticalAccentList"/>
    <dgm:cxn modelId="{F0E4C2E2-F719-4C9B-B4A7-07D792D6A63A}" type="presParOf" srcId="{8012828A-B5B7-4C6F-A390-31A00C3AB9B0}" destId="{EA24BBA0-74DE-4689-B5B7-649E9E20797F}" srcOrd="0" destOrd="0" presId="urn:microsoft.com/office/officeart/2008/layout/VerticalAccentList"/>
    <dgm:cxn modelId="{57CC38B9-5472-4488-934F-00185D70C60C}" type="presParOf" srcId="{937EBFB1-59E2-4590-9417-543735F094D2}" destId="{7129E22A-7962-49E8-A022-0DA629848606}" srcOrd="4" destOrd="0" presId="urn:microsoft.com/office/officeart/2008/layout/VerticalAccentList"/>
    <dgm:cxn modelId="{E0C0D09A-B9A8-4182-B452-EA1AB7DF906F}" type="presParOf" srcId="{7129E22A-7962-49E8-A022-0DA629848606}" destId="{769F1966-A86B-46A9-9F39-7B87103E4355}" srcOrd="0" destOrd="0" presId="urn:microsoft.com/office/officeart/2008/layout/VerticalAccentList"/>
    <dgm:cxn modelId="{89012FDF-7553-4329-A256-19759B6F986A}" type="presParOf" srcId="{7129E22A-7962-49E8-A022-0DA629848606}" destId="{A3AB8119-BB61-40BE-A644-6409569A4A2C}" srcOrd="1" destOrd="0" presId="urn:microsoft.com/office/officeart/2008/layout/VerticalAccentList"/>
    <dgm:cxn modelId="{063BD0D5-14E7-48E4-8E1B-6596BD160B3D}" type="presParOf" srcId="{7129E22A-7962-49E8-A022-0DA629848606}" destId="{3A23B663-F6CC-453E-A5AF-599499C42172}" srcOrd="2" destOrd="0" presId="urn:microsoft.com/office/officeart/2008/layout/VerticalAccentList"/>
    <dgm:cxn modelId="{1D698311-4346-40A2-93C8-C493DFCBF701}" type="presParOf" srcId="{7129E22A-7962-49E8-A022-0DA629848606}" destId="{DFE23977-246D-48CD-89C4-678E3F378A9A}" srcOrd="3" destOrd="0" presId="urn:microsoft.com/office/officeart/2008/layout/VerticalAccentList"/>
    <dgm:cxn modelId="{CFCDF40D-CBF2-49D3-A199-83BC71F734AC}" type="presParOf" srcId="{7129E22A-7962-49E8-A022-0DA629848606}" destId="{5E3FB83B-0A53-4DC8-B647-8C9BBA6F013E}" srcOrd="4" destOrd="0" presId="urn:microsoft.com/office/officeart/2008/layout/VerticalAccentList"/>
    <dgm:cxn modelId="{A46E36CB-C40B-4B37-9683-D6C82446AE19}" type="presParOf" srcId="{7129E22A-7962-49E8-A022-0DA629848606}" destId="{A8D227F0-7221-4501-9472-30EF35A771BE}" srcOrd="5" destOrd="0" presId="urn:microsoft.com/office/officeart/2008/layout/VerticalAccentList"/>
    <dgm:cxn modelId="{579E91AD-097B-4A4D-A8C7-34F7DB78CF1C}" type="presParOf" srcId="{7129E22A-7962-49E8-A022-0DA629848606}" destId="{05EF425C-D77F-4B1F-8107-77073B1B12B5}" srcOrd="6" destOrd="0" presId="urn:microsoft.com/office/officeart/2008/layout/VerticalAccentList"/>
    <dgm:cxn modelId="{D8717BAB-616E-47BD-BEA5-AB0BE6505A93}" type="presParOf" srcId="{7129E22A-7962-49E8-A022-0DA629848606}" destId="{A881629D-EE5D-49E3-B43A-9C7914609189}" srcOrd="7" destOrd="0" presId="urn:microsoft.com/office/officeart/2008/layout/VerticalAccentList"/>
    <dgm:cxn modelId="{FC742923-5241-4B31-A002-81FF9D2C450E}" type="presParOf" srcId="{937EBFB1-59E2-4590-9417-543735F094D2}" destId="{139307CF-5E31-425F-94BC-E2EA63DC8CF8}" srcOrd="5" destOrd="0" presId="urn:microsoft.com/office/officeart/2008/layout/VerticalAccentList"/>
    <dgm:cxn modelId="{3F92B3DC-BCBB-46AC-948C-3F535DA7A6E8}" type="presParOf" srcId="{937EBFB1-59E2-4590-9417-543735F094D2}" destId="{622EF6C7-75A8-4ECE-9CAA-2F5D8CA9BE1F}" srcOrd="6" destOrd="0" presId="urn:microsoft.com/office/officeart/2008/layout/VerticalAccentList"/>
    <dgm:cxn modelId="{441DDD8E-9983-453E-994A-8D223A96D0B7}" type="presParOf" srcId="{622EF6C7-75A8-4ECE-9CAA-2F5D8CA9BE1F}" destId="{B8A7A1B2-1572-4EB0-92DE-E061EA36655A}" srcOrd="0" destOrd="0" presId="urn:microsoft.com/office/officeart/2008/layout/VerticalAccentList"/>
    <dgm:cxn modelId="{40AD6E57-2A41-4153-BD82-16999D2B099E}" type="presParOf" srcId="{937EBFB1-59E2-4590-9417-543735F094D2}" destId="{35AF5E11-3C5D-4F25-9A41-91EE344DBF7F}" srcOrd="7" destOrd="0" presId="urn:microsoft.com/office/officeart/2008/layout/VerticalAccentList"/>
    <dgm:cxn modelId="{03A4B7E7-7EC8-4668-824A-9D1724FE1CF1}" type="presParOf" srcId="{35AF5E11-3C5D-4F25-9A41-91EE344DBF7F}" destId="{28177FF0-CDCD-4E08-A25E-B5CFD7B7EE1F}" srcOrd="0" destOrd="0" presId="urn:microsoft.com/office/officeart/2008/layout/VerticalAccentList"/>
    <dgm:cxn modelId="{60599C8C-A086-409A-9E29-8ED3D5B5F3A4}" type="presParOf" srcId="{35AF5E11-3C5D-4F25-9A41-91EE344DBF7F}" destId="{AAAEFD73-51AA-41CE-89AB-6B70B14758E8}" srcOrd="1" destOrd="0" presId="urn:microsoft.com/office/officeart/2008/layout/VerticalAccentList"/>
    <dgm:cxn modelId="{CAFFCF00-3FB7-44CF-B09A-E11309556D64}" type="presParOf" srcId="{35AF5E11-3C5D-4F25-9A41-91EE344DBF7F}" destId="{A7313EC2-3DE1-4797-8B1A-E4ADE3F4C64E}" srcOrd="2" destOrd="0" presId="urn:microsoft.com/office/officeart/2008/layout/VerticalAccentList"/>
    <dgm:cxn modelId="{B624021F-4F91-4909-812E-0945B1B00737}" type="presParOf" srcId="{35AF5E11-3C5D-4F25-9A41-91EE344DBF7F}" destId="{99B980B3-4AB0-4299-8C15-7E8F8CD01135}" srcOrd="3" destOrd="0" presId="urn:microsoft.com/office/officeart/2008/layout/VerticalAccentList"/>
    <dgm:cxn modelId="{F22EA2FB-89B7-4D54-B4C8-64F644025229}" type="presParOf" srcId="{35AF5E11-3C5D-4F25-9A41-91EE344DBF7F}" destId="{7E759E34-8210-4FB8-97E7-EA290D936BA9}" srcOrd="4" destOrd="0" presId="urn:microsoft.com/office/officeart/2008/layout/VerticalAccentList"/>
    <dgm:cxn modelId="{8BF44B3F-94FD-4970-BDA5-170D01F50DA0}" type="presParOf" srcId="{35AF5E11-3C5D-4F25-9A41-91EE344DBF7F}" destId="{2756126E-D2A9-4E57-930F-1C5F1B5A44DC}" srcOrd="5" destOrd="0" presId="urn:microsoft.com/office/officeart/2008/layout/VerticalAccentList"/>
    <dgm:cxn modelId="{D31FF81A-5EA8-4D1E-9F60-9D4B39689C1E}" type="presParOf" srcId="{35AF5E11-3C5D-4F25-9A41-91EE344DBF7F}" destId="{DC02F69C-7FEC-4247-B90B-9C0EDBD2EA5B}" srcOrd="6" destOrd="0" presId="urn:microsoft.com/office/officeart/2008/layout/VerticalAccentList"/>
    <dgm:cxn modelId="{EB28245C-CC31-4C85-848A-A778A949874F}" type="presParOf" srcId="{35AF5E11-3C5D-4F25-9A41-91EE344DBF7F}" destId="{E0BB648C-FA15-4A2D-9902-FBB453CDCEA7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8DF58E-14B7-48F4-B440-67FFEC8AEB6C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B63C74-4F75-4090-B96B-265AF6407DDE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ACRISS</a:t>
          </a:r>
          <a:endParaRPr lang="en-US" b="1" dirty="0">
            <a:solidFill>
              <a:schemeClr val="bg1"/>
            </a:solidFill>
          </a:endParaRPr>
        </a:p>
      </dgm:t>
    </dgm:pt>
    <dgm:pt modelId="{A090772E-FE50-4C4B-9E2F-58446DC13D7A}" type="parTrans" cxnId="{9E19CE9F-F356-4451-8ADC-28EDE822E737}">
      <dgm:prSet/>
      <dgm:spPr/>
      <dgm:t>
        <a:bodyPr/>
        <a:lstStyle/>
        <a:p>
          <a:endParaRPr lang="en-US"/>
        </a:p>
      </dgm:t>
    </dgm:pt>
    <dgm:pt modelId="{E6EA4155-5F43-48ED-930E-2B06ABC3B759}" type="sibTrans" cxnId="{9E19CE9F-F356-4451-8ADC-28EDE822E737}">
      <dgm:prSet/>
      <dgm:spPr/>
      <dgm:t>
        <a:bodyPr/>
        <a:lstStyle/>
        <a:p>
          <a:endParaRPr lang="en-US"/>
        </a:p>
      </dgm:t>
    </dgm:pt>
    <dgm:pt modelId="{C94360EB-6969-4277-9411-CC1394F927DE}">
      <dgm:prSet phldrT="[Text]" custT="1"/>
      <dgm:spPr/>
      <dgm:t>
        <a:bodyPr/>
        <a:lstStyle/>
        <a:p>
          <a:pPr algn="ctr"/>
          <a:r>
            <a:rPr lang="en-US" sz="2400" b="1" dirty="0"/>
            <a:t> A standard used by car rental companies</a:t>
          </a:r>
        </a:p>
      </dgm:t>
    </dgm:pt>
    <dgm:pt modelId="{6F605387-57CB-4EC8-9BDE-B505C5717DF3}" type="parTrans" cxnId="{8112F1FE-2394-4CB8-8900-EEC61A755A5F}">
      <dgm:prSet/>
      <dgm:spPr/>
      <dgm:t>
        <a:bodyPr/>
        <a:lstStyle/>
        <a:p>
          <a:endParaRPr lang="en-US"/>
        </a:p>
      </dgm:t>
    </dgm:pt>
    <dgm:pt modelId="{1D290328-69B5-4FCC-BED0-6BE414495F3D}" type="sibTrans" cxnId="{8112F1FE-2394-4CB8-8900-EEC61A755A5F}">
      <dgm:prSet/>
      <dgm:spPr/>
      <dgm:t>
        <a:bodyPr/>
        <a:lstStyle/>
        <a:p>
          <a:endParaRPr lang="en-US"/>
        </a:p>
      </dgm:t>
    </dgm:pt>
    <dgm:pt modelId="{7E40F91C-E345-470F-9FB5-07EFA8DF0B9D}">
      <dgm:prSet phldrT="[Text]" custT="1"/>
      <dgm:spPr/>
      <dgm:t>
        <a:bodyPr/>
        <a:lstStyle/>
        <a:p>
          <a:pPr algn="ctr"/>
          <a:r>
            <a:rPr lang="en-US" sz="2400" b="1" dirty="0"/>
            <a:t>Allows customers make informed choices </a:t>
          </a:r>
        </a:p>
      </dgm:t>
    </dgm:pt>
    <dgm:pt modelId="{55F70CE5-AB0B-4795-87B3-E39ED82192DA}" type="parTrans" cxnId="{E3A263B0-2EAB-4E76-BCD3-69E832542A8B}">
      <dgm:prSet/>
      <dgm:spPr/>
      <dgm:t>
        <a:bodyPr/>
        <a:lstStyle/>
        <a:p>
          <a:endParaRPr lang="en-US"/>
        </a:p>
      </dgm:t>
    </dgm:pt>
    <dgm:pt modelId="{3B212ACA-3DDC-4B44-88D5-B40FFFEFC003}" type="sibTrans" cxnId="{E3A263B0-2EAB-4E76-BCD3-69E832542A8B}">
      <dgm:prSet/>
      <dgm:spPr/>
      <dgm:t>
        <a:bodyPr/>
        <a:lstStyle/>
        <a:p>
          <a:endParaRPr lang="en-US"/>
        </a:p>
      </dgm:t>
    </dgm:pt>
    <dgm:pt modelId="{43A7F7AF-BAC3-4DE1-9684-33AC8112601C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Enterprise </a:t>
          </a:r>
          <a:r>
            <a:rPr lang="en-US" b="1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Fleet</a:t>
          </a:r>
          <a:r>
            <a:rPr lang="en-US" b="1" dirty="0">
              <a:solidFill>
                <a:schemeClr val="bg1"/>
              </a:solidFill>
            </a:rPr>
            <a:t> Management</a:t>
          </a:r>
        </a:p>
      </dgm:t>
    </dgm:pt>
    <dgm:pt modelId="{0026C7C2-0768-4CB9-BB67-D5BFF81C5D53}" type="parTrans" cxnId="{10E97DBE-AADC-4AA0-BB84-AB98E60BF7BE}">
      <dgm:prSet/>
      <dgm:spPr/>
      <dgm:t>
        <a:bodyPr/>
        <a:lstStyle/>
        <a:p>
          <a:endParaRPr lang="en-US"/>
        </a:p>
      </dgm:t>
    </dgm:pt>
    <dgm:pt modelId="{C17E22E0-7EFA-4F62-B559-2CB09677C83C}" type="sibTrans" cxnId="{10E97DBE-AADC-4AA0-BB84-AB98E60BF7BE}">
      <dgm:prSet/>
      <dgm:spPr/>
      <dgm:t>
        <a:bodyPr/>
        <a:lstStyle/>
        <a:p>
          <a:endParaRPr lang="en-US"/>
        </a:p>
      </dgm:t>
    </dgm:pt>
    <dgm:pt modelId="{EF1624D1-9686-43A6-A814-06502747F7D6}">
      <dgm:prSet custT="1"/>
      <dgm:spPr/>
      <dgm:t>
        <a:bodyPr/>
        <a:lstStyle/>
        <a:p>
          <a:pPr algn="ctr"/>
          <a:r>
            <a:rPr lang="en-US" sz="2400" b="1" dirty="0"/>
            <a:t>provides businesses with customized and cost-effective fleet management solutions</a:t>
          </a:r>
        </a:p>
      </dgm:t>
    </dgm:pt>
    <dgm:pt modelId="{D69936E0-713E-4349-9005-FF32DB688D26}" type="parTrans" cxnId="{0D8A2B9B-CF6D-4878-9D35-0CD151E5DCFB}">
      <dgm:prSet/>
      <dgm:spPr/>
      <dgm:t>
        <a:bodyPr/>
        <a:lstStyle/>
        <a:p>
          <a:endParaRPr lang="en-US"/>
        </a:p>
      </dgm:t>
    </dgm:pt>
    <dgm:pt modelId="{24C2DB5F-6DF6-403E-928B-188B89232751}" type="sibTrans" cxnId="{0D8A2B9B-CF6D-4878-9D35-0CD151E5DCFB}">
      <dgm:prSet/>
      <dgm:spPr/>
      <dgm:t>
        <a:bodyPr/>
        <a:lstStyle/>
        <a:p>
          <a:endParaRPr lang="en-US"/>
        </a:p>
      </dgm:t>
    </dgm:pt>
    <dgm:pt modelId="{9BE2998F-12DC-4801-890D-93A6584BD731}">
      <dgm:prSet/>
      <dgm:spPr/>
      <dgm:t>
        <a:bodyPr/>
        <a:lstStyle/>
        <a:p>
          <a:pPr algn="l"/>
          <a:endParaRPr lang="en-US" sz="2000" dirty="0"/>
        </a:p>
      </dgm:t>
    </dgm:pt>
    <dgm:pt modelId="{C2BD82F1-B20C-4E5A-B04B-3F753DC92ADB}" type="parTrans" cxnId="{4AFA9C3D-79AB-45B3-9C59-729EEC6AA6CD}">
      <dgm:prSet/>
      <dgm:spPr/>
      <dgm:t>
        <a:bodyPr/>
        <a:lstStyle/>
        <a:p>
          <a:endParaRPr lang="en-US"/>
        </a:p>
      </dgm:t>
    </dgm:pt>
    <dgm:pt modelId="{95CE56E3-B70A-4327-9A39-7443B7601438}" type="sibTrans" cxnId="{4AFA9C3D-79AB-45B3-9C59-729EEC6AA6CD}">
      <dgm:prSet/>
      <dgm:spPr/>
      <dgm:t>
        <a:bodyPr/>
        <a:lstStyle/>
        <a:p>
          <a:endParaRPr lang="en-US"/>
        </a:p>
      </dgm:t>
    </dgm:pt>
    <dgm:pt modelId="{DFC717D3-B2FA-4875-8088-EC0F79BD04DD}" type="pres">
      <dgm:prSet presAssocID="{EE8DF58E-14B7-48F4-B440-67FFEC8AEB6C}" presName="Name0" presStyleCnt="0">
        <dgm:presLayoutVars>
          <dgm:dir/>
          <dgm:animLvl val="lvl"/>
          <dgm:resizeHandles/>
        </dgm:presLayoutVars>
      </dgm:prSet>
      <dgm:spPr/>
    </dgm:pt>
    <dgm:pt modelId="{7C7084D2-4799-445C-8B1A-71EA9E6B34AF}" type="pres">
      <dgm:prSet presAssocID="{D6B63C74-4F75-4090-B96B-265AF6407DDE}" presName="linNode" presStyleCnt="0"/>
      <dgm:spPr/>
    </dgm:pt>
    <dgm:pt modelId="{364EB6A8-0F1D-40DB-8807-6235D5E62FAA}" type="pres">
      <dgm:prSet presAssocID="{D6B63C74-4F75-4090-B96B-265AF6407DDE}" presName="parentShp" presStyleLbl="node1" presStyleIdx="0" presStyleCnt="2" custLinFactNeighborX="202" custLinFactNeighborY="-1467">
        <dgm:presLayoutVars>
          <dgm:bulletEnabled val="1"/>
        </dgm:presLayoutVars>
      </dgm:prSet>
      <dgm:spPr/>
    </dgm:pt>
    <dgm:pt modelId="{65E72678-3EBA-42EF-AA37-40C2923752FF}" type="pres">
      <dgm:prSet presAssocID="{D6B63C74-4F75-4090-B96B-265AF6407DDE}" presName="childShp" presStyleLbl="bgAccFollowNode1" presStyleIdx="0" presStyleCnt="2">
        <dgm:presLayoutVars>
          <dgm:bulletEnabled val="1"/>
        </dgm:presLayoutVars>
      </dgm:prSet>
      <dgm:spPr/>
    </dgm:pt>
    <dgm:pt modelId="{B943B283-E277-4CD2-8902-304618BACCE5}" type="pres">
      <dgm:prSet presAssocID="{E6EA4155-5F43-48ED-930E-2B06ABC3B759}" presName="spacing" presStyleCnt="0"/>
      <dgm:spPr/>
    </dgm:pt>
    <dgm:pt modelId="{4EA361ED-13B7-4757-9C6F-6C99B5113C83}" type="pres">
      <dgm:prSet presAssocID="{43A7F7AF-BAC3-4DE1-9684-33AC8112601C}" presName="linNode" presStyleCnt="0"/>
      <dgm:spPr/>
    </dgm:pt>
    <dgm:pt modelId="{86111B05-DEAF-4630-B3A7-150D5627EDAC}" type="pres">
      <dgm:prSet presAssocID="{43A7F7AF-BAC3-4DE1-9684-33AC8112601C}" presName="parentShp" presStyleLbl="node1" presStyleIdx="1" presStyleCnt="2" custLinFactNeighborX="606" custLinFactNeighborY="1467">
        <dgm:presLayoutVars>
          <dgm:bulletEnabled val="1"/>
        </dgm:presLayoutVars>
      </dgm:prSet>
      <dgm:spPr/>
    </dgm:pt>
    <dgm:pt modelId="{5144E7DE-A9DE-42ED-9BBF-DCB5B9DD1B1A}" type="pres">
      <dgm:prSet presAssocID="{43A7F7AF-BAC3-4DE1-9684-33AC8112601C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4AFA9C3D-79AB-45B3-9C59-729EEC6AA6CD}" srcId="{43A7F7AF-BAC3-4DE1-9684-33AC8112601C}" destId="{9BE2998F-12DC-4801-890D-93A6584BD731}" srcOrd="1" destOrd="0" parTransId="{C2BD82F1-B20C-4E5A-B04B-3F753DC92ADB}" sibTransId="{95CE56E3-B70A-4327-9A39-7443B7601438}"/>
    <dgm:cxn modelId="{F67D4E5C-C870-492B-A244-C0EA295ECE0F}" type="presOf" srcId="{D6B63C74-4F75-4090-B96B-265AF6407DDE}" destId="{364EB6A8-0F1D-40DB-8807-6235D5E62FAA}" srcOrd="0" destOrd="0" presId="urn:microsoft.com/office/officeart/2005/8/layout/vList6"/>
    <dgm:cxn modelId="{F2F26845-7240-44F7-AD4F-4C024958C8EF}" type="presOf" srcId="{7E40F91C-E345-470F-9FB5-07EFA8DF0B9D}" destId="{65E72678-3EBA-42EF-AA37-40C2923752FF}" srcOrd="0" destOrd="1" presId="urn:microsoft.com/office/officeart/2005/8/layout/vList6"/>
    <dgm:cxn modelId="{4540BD6C-FAA5-40E7-9D2D-E974C3E83F33}" type="presOf" srcId="{EF1624D1-9686-43A6-A814-06502747F7D6}" destId="{5144E7DE-A9DE-42ED-9BBF-DCB5B9DD1B1A}" srcOrd="0" destOrd="0" presId="urn:microsoft.com/office/officeart/2005/8/layout/vList6"/>
    <dgm:cxn modelId="{5F422E51-169C-4A66-AC8A-BC02D299CE8D}" type="presOf" srcId="{9BE2998F-12DC-4801-890D-93A6584BD731}" destId="{5144E7DE-A9DE-42ED-9BBF-DCB5B9DD1B1A}" srcOrd="0" destOrd="1" presId="urn:microsoft.com/office/officeart/2005/8/layout/vList6"/>
    <dgm:cxn modelId="{C086B272-D8AC-4B74-B012-F09F6C2229CB}" type="presOf" srcId="{EE8DF58E-14B7-48F4-B440-67FFEC8AEB6C}" destId="{DFC717D3-B2FA-4875-8088-EC0F79BD04DD}" srcOrd="0" destOrd="0" presId="urn:microsoft.com/office/officeart/2005/8/layout/vList6"/>
    <dgm:cxn modelId="{0D8A2B9B-CF6D-4878-9D35-0CD151E5DCFB}" srcId="{43A7F7AF-BAC3-4DE1-9684-33AC8112601C}" destId="{EF1624D1-9686-43A6-A814-06502747F7D6}" srcOrd="0" destOrd="0" parTransId="{D69936E0-713E-4349-9005-FF32DB688D26}" sibTransId="{24C2DB5F-6DF6-403E-928B-188B89232751}"/>
    <dgm:cxn modelId="{9E19CE9F-F356-4451-8ADC-28EDE822E737}" srcId="{EE8DF58E-14B7-48F4-B440-67FFEC8AEB6C}" destId="{D6B63C74-4F75-4090-B96B-265AF6407DDE}" srcOrd="0" destOrd="0" parTransId="{A090772E-FE50-4C4B-9E2F-58446DC13D7A}" sibTransId="{E6EA4155-5F43-48ED-930E-2B06ABC3B759}"/>
    <dgm:cxn modelId="{E3A263B0-2EAB-4E76-BCD3-69E832542A8B}" srcId="{D6B63C74-4F75-4090-B96B-265AF6407DDE}" destId="{7E40F91C-E345-470F-9FB5-07EFA8DF0B9D}" srcOrd="1" destOrd="0" parTransId="{55F70CE5-AB0B-4795-87B3-E39ED82192DA}" sibTransId="{3B212ACA-3DDC-4B44-88D5-B40FFFEFC003}"/>
    <dgm:cxn modelId="{2A65D9BC-3AB8-4A06-9230-933E51212D81}" type="presOf" srcId="{C94360EB-6969-4277-9411-CC1394F927DE}" destId="{65E72678-3EBA-42EF-AA37-40C2923752FF}" srcOrd="0" destOrd="0" presId="urn:microsoft.com/office/officeart/2005/8/layout/vList6"/>
    <dgm:cxn modelId="{10E97DBE-AADC-4AA0-BB84-AB98E60BF7BE}" srcId="{EE8DF58E-14B7-48F4-B440-67FFEC8AEB6C}" destId="{43A7F7AF-BAC3-4DE1-9684-33AC8112601C}" srcOrd="1" destOrd="0" parTransId="{0026C7C2-0768-4CB9-BB67-D5BFF81C5D53}" sibTransId="{C17E22E0-7EFA-4F62-B559-2CB09677C83C}"/>
    <dgm:cxn modelId="{802319D4-A668-4F76-B62D-D0EA4CC5B6E7}" type="presOf" srcId="{43A7F7AF-BAC3-4DE1-9684-33AC8112601C}" destId="{86111B05-DEAF-4630-B3A7-150D5627EDAC}" srcOrd="0" destOrd="0" presId="urn:microsoft.com/office/officeart/2005/8/layout/vList6"/>
    <dgm:cxn modelId="{8112F1FE-2394-4CB8-8900-EEC61A755A5F}" srcId="{D6B63C74-4F75-4090-B96B-265AF6407DDE}" destId="{C94360EB-6969-4277-9411-CC1394F927DE}" srcOrd="0" destOrd="0" parTransId="{6F605387-57CB-4EC8-9BDE-B505C5717DF3}" sibTransId="{1D290328-69B5-4FCC-BED0-6BE414495F3D}"/>
    <dgm:cxn modelId="{2110ECA9-2D8E-43DE-BBA9-BFABA36A9131}" type="presParOf" srcId="{DFC717D3-B2FA-4875-8088-EC0F79BD04DD}" destId="{7C7084D2-4799-445C-8B1A-71EA9E6B34AF}" srcOrd="0" destOrd="0" presId="urn:microsoft.com/office/officeart/2005/8/layout/vList6"/>
    <dgm:cxn modelId="{4FCA0463-E86A-4B0C-A948-87F81DA1A315}" type="presParOf" srcId="{7C7084D2-4799-445C-8B1A-71EA9E6B34AF}" destId="{364EB6A8-0F1D-40DB-8807-6235D5E62FAA}" srcOrd="0" destOrd="0" presId="urn:microsoft.com/office/officeart/2005/8/layout/vList6"/>
    <dgm:cxn modelId="{A6072C99-94F1-4201-B468-ED4F63D36FC7}" type="presParOf" srcId="{7C7084D2-4799-445C-8B1A-71EA9E6B34AF}" destId="{65E72678-3EBA-42EF-AA37-40C2923752FF}" srcOrd="1" destOrd="0" presId="urn:microsoft.com/office/officeart/2005/8/layout/vList6"/>
    <dgm:cxn modelId="{FA1611D8-B17C-4081-9651-7C82C8F80AD0}" type="presParOf" srcId="{DFC717D3-B2FA-4875-8088-EC0F79BD04DD}" destId="{B943B283-E277-4CD2-8902-304618BACCE5}" srcOrd="1" destOrd="0" presId="urn:microsoft.com/office/officeart/2005/8/layout/vList6"/>
    <dgm:cxn modelId="{26532398-0FF4-4A90-B0C4-5BAB7F459074}" type="presParOf" srcId="{DFC717D3-B2FA-4875-8088-EC0F79BD04DD}" destId="{4EA361ED-13B7-4757-9C6F-6C99B5113C83}" srcOrd="2" destOrd="0" presId="urn:microsoft.com/office/officeart/2005/8/layout/vList6"/>
    <dgm:cxn modelId="{A021C48E-9733-470D-A49A-3503A9FA26EA}" type="presParOf" srcId="{4EA361ED-13B7-4757-9C6F-6C99B5113C83}" destId="{86111B05-DEAF-4630-B3A7-150D5627EDAC}" srcOrd="0" destOrd="0" presId="urn:microsoft.com/office/officeart/2005/8/layout/vList6"/>
    <dgm:cxn modelId="{C29E26FD-74E8-43BA-8CED-1DD3A3DE4030}" type="presParOf" srcId="{4EA361ED-13B7-4757-9C6F-6C99B5113C83}" destId="{5144E7DE-A9DE-42ED-9BBF-DCB5B9DD1B1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078-31FE-4733-BD8C-04B66C0A50AC}">
      <dsp:nvSpPr>
        <dsp:cNvPr id="0" name=""/>
        <dsp:cNvSpPr/>
      </dsp:nvSpPr>
      <dsp:spPr>
        <a:xfrm>
          <a:off x="1824979" y="294006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STRENGTHS</a:t>
          </a:r>
        </a:p>
      </dsp:txBody>
      <dsp:txXfrm>
        <a:off x="2000471" y="294006"/>
        <a:ext cx="921332" cy="731582"/>
      </dsp:txXfrm>
    </dsp:sp>
    <dsp:sp modelId="{7B4EA473-36C0-4383-9A6F-42396DC2AC10}">
      <dsp:nvSpPr>
        <dsp:cNvPr id="0" name=""/>
        <dsp:cNvSpPr/>
      </dsp:nvSpPr>
      <dsp:spPr>
        <a:xfrm>
          <a:off x="1824979" y="1025588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Above Average Net Profit Margin</a:t>
          </a:r>
          <a:endParaRPr lang="en-US" sz="1050" kern="1200" dirty="0"/>
        </a:p>
      </dsp:txBody>
      <dsp:txXfrm>
        <a:off x="2000471" y="1025588"/>
        <a:ext cx="921332" cy="731582"/>
      </dsp:txXfrm>
    </dsp:sp>
    <dsp:sp modelId="{2F6F3C26-8BBF-4DCC-B819-8DA32D9876DB}">
      <dsp:nvSpPr>
        <dsp:cNvPr id="0" name=""/>
        <dsp:cNvSpPr/>
      </dsp:nvSpPr>
      <dsp:spPr>
        <a:xfrm>
          <a:off x="1824979" y="1757170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Extensive Fleet Variety</a:t>
          </a:r>
          <a:endParaRPr lang="en-US" sz="1050" kern="1200" dirty="0"/>
        </a:p>
      </dsp:txBody>
      <dsp:txXfrm>
        <a:off x="2000471" y="1757170"/>
        <a:ext cx="921332" cy="731582"/>
      </dsp:txXfrm>
    </dsp:sp>
    <dsp:sp modelId="{E5500C88-D991-4379-9780-C0F8FCECA9ED}">
      <dsp:nvSpPr>
        <dsp:cNvPr id="0" name=""/>
        <dsp:cNvSpPr/>
      </dsp:nvSpPr>
      <dsp:spPr>
        <a:xfrm>
          <a:off x="1824979" y="2488752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Evenly Distributed Branch Locations</a:t>
          </a:r>
          <a:endParaRPr lang="en-US" sz="1050" kern="1200" dirty="0"/>
        </a:p>
      </dsp:txBody>
      <dsp:txXfrm>
        <a:off x="2000471" y="2488752"/>
        <a:ext cx="921332" cy="731582"/>
      </dsp:txXfrm>
    </dsp:sp>
    <dsp:sp modelId="{21EF39E9-B1C8-43F1-9CC5-C4FCA82D2E19}">
      <dsp:nvSpPr>
        <dsp:cNvPr id="0" name=""/>
        <dsp:cNvSpPr/>
      </dsp:nvSpPr>
      <dsp:spPr>
        <a:xfrm>
          <a:off x="1824979" y="3220334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Airport Locations</a:t>
          </a:r>
          <a:endParaRPr lang="en-US" sz="1050" kern="1200" dirty="0"/>
        </a:p>
      </dsp:txBody>
      <dsp:txXfrm>
        <a:off x="2000471" y="3220334"/>
        <a:ext cx="921332" cy="731582"/>
      </dsp:txXfrm>
    </dsp:sp>
    <dsp:sp modelId="{2AEAC3D3-9E9E-41A3-A7D1-DA9469366686}">
      <dsp:nvSpPr>
        <dsp:cNvPr id="0" name=""/>
        <dsp:cNvSpPr/>
      </dsp:nvSpPr>
      <dsp:spPr>
        <a:xfrm>
          <a:off x="1240006" y="1520"/>
          <a:ext cx="731216" cy="73121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</a:t>
          </a:r>
        </a:p>
      </dsp:txBody>
      <dsp:txXfrm>
        <a:off x="1347090" y="108604"/>
        <a:ext cx="517048" cy="517048"/>
      </dsp:txXfrm>
    </dsp:sp>
    <dsp:sp modelId="{37EAC075-3944-4C4B-A250-246699CFC467}">
      <dsp:nvSpPr>
        <dsp:cNvPr id="0" name=""/>
        <dsp:cNvSpPr/>
      </dsp:nvSpPr>
      <dsp:spPr>
        <a:xfrm>
          <a:off x="3653020" y="294006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WEAKNESSSES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 dirty="0"/>
        </a:p>
      </dsp:txBody>
      <dsp:txXfrm>
        <a:off x="3828512" y="294006"/>
        <a:ext cx="921332" cy="731582"/>
      </dsp:txXfrm>
    </dsp:sp>
    <dsp:sp modelId="{DC2DDC29-B4D7-4ED6-8162-A639CA05C075}">
      <dsp:nvSpPr>
        <dsp:cNvPr id="0" name=""/>
        <dsp:cNvSpPr/>
      </dsp:nvSpPr>
      <dsp:spPr>
        <a:xfrm>
          <a:off x="3653020" y="1025588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Inconsistent Pricing by Branch</a:t>
          </a:r>
        </a:p>
      </dsp:txBody>
      <dsp:txXfrm>
        <a:off x="3828512" y="1025588"/>
        <a:ext cx="921332" cy="731582"/>
      </dsp:txXfrm>
    </dsp:sp>
    <dsp:sp modelId="{5C9EF771-D970-4BB1-9EC6-ADB5107388DD}">
      <dsp:nvSpPr>
        <dsp:cNvPr id="0" name=""/>
        <dsp:cNvSpPr/>
      </dsp:nvSpPr>
      <dsp:spPr>
        <a:xfrm>
          <a:off x="3653020" y="1757170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Non-Standard Vehicle Identification</a:t>
          </a:r>
        </a:p>
      </dsp:txBody>
      <dsp:txXfrm>
        <a:off x="3828512" y="1757170"/>
        <a:ext cx="921332" cy="731582"/>
      </dsp:txXfrm>
    </dsp:sp>
    <dsp:sp modelId="{C03975C0-F376-4E76-BFD9-14CAD57724DA}">
      <dsp:nvSpPr>
        <dsp:cNvPr id="0" name=""/>
        <dsp:cNvSpPr/>
      </dsp:nvSpPr>
      <dsp:spPr>
        <a:xfrm>
          <a:off x="3068047" y="1520"/>
          <a:ext cx="731216" cy="73121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W</a:t>
          </a:r>
        </a:p>
      </dsp:txBody>
      <dsp:txXfrm>
        <a:off x="3175131" y="108604"/>
        <a:ext cx="517048" cy="517048"/>
      </dsp:txXfrm>
    </dsp:sp>
    <dsp:sp modelId="{29BE3818-6529-462D-AED8-695916039B39}">
      <dsp:nvSpPr>
        <dsp:cNvPr id="0" name=""/>
        <dsp:cNvSpPr/>
      </dsp:nvSpPr>
      <dsp:spPr>
        <a:xfrm>
          <a:off x="5481061" y="294006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OPPORTUNITIES</a:t>
          </a:r>
        </a:p>
      </dsp:txBody>
      <dsp:txXfrm>
        <a:off x="5656553" y="294006"/>
        <a:ext cx="921332" cy="731582"/>
      </dsp:txXfrm>
    </dsp:sp>
    <dsp:sp modelId="{847AFBA8-38FD-4477-83CA-A521248D1593}">
      <dsp:nvSpPr>
        <dsp:cNvPr id="0" name=""/>
        <dsp:cNvSpPr/>
      </dsp:nvSpPr>
      <dsp:spPr>
        <a:xfrm>
          <a:off x="5481061" y="1025588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Become a member of ACRISS</a:t>
          </a:r>
        </a:p>
      </dsp:txBody>
      <dsp:txXfrm>
        <a:off x="5656553" y="1025588"/>
        <a:ext cx="921332" cy="731582"/>
      </dsp:txXfrm>
    </dsp:sp>
    <dsp:sp modelId="{9323B44F-BF27-4694-B577-21FD42C531C6}">
      <dsp:nvSpPr>
        <dsp:cNvPr id="0" name=""/>
        <dsp:cNvSpPr/>
      </dsp:nvSpPr>
      <dsp:spPr>
        <a:xfrm>
          <a:off x="5481061" y="1757170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Web Distribution</a:t>
          </a:r>
        </a:p>
      </dsp:txBody>
      <dsp:txXfrm>
        <a:off x="5656553" y="1757170"/>
        <a:ext cx="921332" cy="731582"/>
      </dsp:txXfrm>
    </dsp:sp>
    <dsp:sp modelId="{BFE8E14E-DF7A-4E0B-8A14-6E4AA35011FC}">
      <dsp:nvSpPr>
        <dsp:cNvPr id="0" name=""/>
        <dsp:cNvSpPr/>
      </dsp:nvSpPr>
      <dsp:spPr>
        <a:xfrm>
          <a:off x="5481061" y="2488752"/>
          <a:ext cx="1096824" cy="73158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Massive Expansion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 dirty="0"/>
        </a:p>
      </dsp:txBody>
      <dsp:txXfrm>
        <a:off x="5656553" y="2488752"/>
        <a:ext cx="921332" cy="731582"/>
      </dsp:txXfrm>
    </dsp:sp>
    <dsp:sp modelId="{A547676A-0228-43D6-A5C5-1DF893F2C383}">
      <dsp:nvSpPr>
        <dsp:cNvPr id="0" name=""/>
        <dsp:cNvSpPr/>
      </dsp:nvSpPr>
      <dsp:spPr>
        <a:xfrm>
          <a:off x="4896088" y="1520"/>
          <a:ext cx="731216" cy="73121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O</a:t>
          </a:r>
        </a:p>
      </dsp:txBody>
      <dsp:txXfrm>
        <a:off x="5003172" y="108604"/>
        <a:ext cx="517048" cy="517048"/>
      </dsp:txXfrm>
    </dsp:sp>
    <dsp:sp modelId="{6A623736-4970-4692-B91C-C0378797D99D}">
      <dsp:nvSpPr>
        <dsp:cNvPr id="0" name=""/>
        <dsp:cNvSpPr/>
      </dsp:nvSpPr>
      <dsp:spPr>
        <a:xfrm>
          <a:off x="7309102" y="294006"/>
          <a:ext cx="1096824" cy="731582"/>
        </a:xfrm>
        <a:prstGeom prst="rect">
          <a:avLst/>
        </a:prstGeom>
        <a:solidFill>
          <a:schemeClr val="bg2">
            <a:lumMod val="20000"/>
            <a:lumOff val="80000"/>
            <a:alpha val="9000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THREAT</a:t>
          </a:r>
        </a:p>
      </dsp:txBody>
      <dsp:txXfrm>
        <a:off x="7484594" y="294006"/>
        <a:ext cx="921332" cy="731582"/>
      </dsp:txXfrm>
    </dsp:sp>
    <dsp:sp modelId="{B0B1898B-41BC-4D29-9763-AD3BBFA08B44}">
      <dsp:nvSpPr>
        <dsp:cNvPr id="0" name=""/>
        <dsp:cNvSpPr/>
      </dsp:nvSpPr>
      <dsp:spPr>
        <a:xfrm>
          <a:off x="7309102" y="1025588"/>
          <a:ext cx="1096824" cy="731582"/>
        </a:xfrm>
        <a:prstGeom prst="rect">
          <a:avLst/>
        </a:prstGeom>
        <a:solidFill>
          <a:schemeClr val="bg2">
            <a:lumMod val="20000"/>
            <a:lumOff val="80000"/>
            <a:alpha val="9000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Elimination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 dirty="0"/>
        </a:p>
      </dsp:txBody>
      <dsp:txXfrm>
        <a:off x="7484594" y="1025588"/>
        <a:ext cx="921332" cy="731582"/>
      </dsp:txXfrm>
    </dsp:sp>
    <dsp:sp modelId="{C513C796-1406-48A3-8FC7-A02B9EA2D38A}">
      <dsp:nvSpPr>
        <dsp:cNvPr id="0" name=""/>
        <dsp:cNvSpPr/>
      </dsp:nvSpPr>
      <dsp:spPr>
        <a:xfrm>
          <a:off x="6724129" y="1520"/>
          <a:ext cx="731216" cy="73121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</a:t>
          </a:r>
        </a:p>
      </dsp:txBody>
      <dsp:txXfrm>
        <a:off x="6831213" y="108604"/>
        <a:ext cx="517048" cy="517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7C47A-7AA0-4A97-918F-0FB3CCFB33F0}">
      <dsp:nvSpPr>
        <dsp:cNvPr id="0" name=""/>
        <dsp:cNvSpPr/>
      </dsp:nvSpPr>
      <dsp:spPr>
        <a:xfrm>
          <a:off x="808880" y="1680"/>
          <a:ext cx="4671077" cy="42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FFC000"/>
              </a:solidFill>
            </a:rPr>
            <a:t>Strategy 1</a:t>
          </a:r>
        </a:p>
      </dsp:txBody>
      <dsp:txXfrm>
        <a:off x="808880" y="1680"/>
        <a:ext cx="4671077" cy="424643"/>
      </dsp:txXfrm>
    </dsp:sp>
    <dsp:sp modelId="{B38E9F50-27A1-42A8-B394-FCB26BDD1FB1}">
      <dsp:nvSpPr>
        <dsp:cNvPr id="0" name=""/>
        <dsp:cNvSpPr/>
      </dsp:nvSpPr>
      <dsp:spPr>
        <a:xfrm>
          <a:off x="808880" y="426324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FA646-5425-4D33-A75A-815821F17237}">
      <dsp:nvSpPr>
        <dsp:cNvPr id="0" name=""/>
        <dsp:cNvSpPr/>
      </dsp:nvSpPr>
      <dsp:spPr>
        <a:xfrm>
          <a:off x="1465426" y="426324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10637-C3BA-49DC-8960-13D03E40858F}">
      <dsp:nvSpPr>
        <dsp:cNvPr id="0" name=""/>
        <dsp:cNvSpPr/>
      </dsp:nvSpPr>
      <dsp:spPr>
        <a:xfrm>
          <a:off x="2122490" y="426324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557-C91B-4F88-855F-FA8864D26BF7}">
      <dsp:nvSpPr>
        <dsp:cNvPr id="0" name=""/>
        <dsp:cNvSpPr/>
      </dsp:nvSpPr>
      <dsp:spPr>
        <a:xfrm>
          <a:off x="2779036" y="426324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B9B56-AB32-4A99-9E47-FE1C14C7BE95}">
      <dsp:nvSpPr>
        <dsp:cNvPr id="0" name=""/>
        <dsp:cNvSpPr/>
      </dsp:nvSpPr>
      <dsp:spPr>
        <a:xfrm>
          <a:off x="3436101" y="426324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87FBD-EC68-4429-A8DF-CF13E1F6116F}">
      <dsp:nvSpPr>
        <dsp:cNvPr id="0" name=""/>
        <dsp:cNvSpPr/>
      </dsp:nvSpPr>
      <dsp:spPr>
        <a:xfrm>
          <a:off x="4092647" y="426324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472B1-D98E-4702-A2E3-6EF5B172F4BF}">
      <dsp:nvSpPr>
        <dsp:cNvPr id="0" name=""/>
        <dsp:cNvSpPr/>
      </dsp:nvSpPr>
      <dsp:spPr>
        <a:xfrm>
          <a:off x="4749712" y="426324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6F303-1910-4A89-87D0-0EA62BEF2742}">
      <dsp:nvSpPr>
        <dsp:cNvPr id="0" name=""/>
        <dsp:cNvSpPr/>
      </dsp:nvSpPr>
      <dsp:spPr>
        <a:xfrm>
          <a:off x="758770" y="500300"/>
          <a:ext cx="4731801" cy="692011"/>
        </a:xfrm>
        <a:prstGeom prst="rect">
          <a:avLst/>
        </a:prstGeom>
        <a:gradFill rotWithShape="0">
          <a:gsLst>
            <a:gs pos="0">
              <a:srgbClr val="BFBFBF"/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Unify Branch Pricing</a:t>
          </a:r>
        </a:p>
      </dsp:txBody>
      <dsp:txXfrm>
        <a:off x="758770" y="500300"/>
        <a:ext cx="4731801" cy="692011"/>
      </dsp:txXfrm>
    </dsp:sp>
    <dsp:sp modelId="{EA24BBA0-74DE-4689-B5B7-649E9E20797F}">
      <dsp:nvSpPr>
        <dsp:cNvPr id="0" name=""/>
        <dsp:cNvSpPr/>
      </dsp:nvSpPr>
      <dsp:spPr>
        <a:xfrm>
          <a:off x="808880" y="1353715"/>
          <a:ext cx="4671077" cy="42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FFC000"/>
              </a:solidFill>
            </a:rPr>
            <a:t>Strategy 2</a:t>
          </a:r>
        </a:p>
      </dsp:txBody>
      <dsp:txXfrm>
        <a:off x="808880" y="1353715"/>
        <a:ext cx="4671077" cy="424643"/>
      </dsp:txXfrm>
    </dsp:sp>
    <dsp:sp modelId="{769F1966-A86B-46A9-9F39-7B87103E4355}">
      <dsp:nvSpPr>
        <dsp:cNvPr id="0" name=""/>
        <dsp:cNvSpPr/>
      </dsp:nvSpPr>
      <dsp:spPr>
        <a:xfrm>
          <a:off x="808880" y="1778358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B8119-BB61-40BE-A644-6409569A4A2C}">
      <dsp:nvSpPr>
        <dsp:cNvPr id="0" name=""/>
        <dsp:cNvSpPr/>
      </dsp:nvSpPr>
      <dsp:spPr>
        <a:xfrm>
          <a:off x="1465426" y="1778358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3B663-F6CC-453E-A5AF-599499C42172}">
      <dsp:nvSpPr>
        <dsp:cNvPr id="0" name=""/>
        <dsp:cNvSpPr/>
      </dsp:nvSpPr>
      <dsp:spPr>
        <a:xfrm>
          <a:off x="2122490" y="1778358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23977-246D-48CD-89C4-678E3F378A9A}">
      <dsp:nvSpPr>
        <dsp:cNvPr id="0" name=""/>
        <dsp:cNvSpPr/>
      </dsp:nvSpPr>
      <dsp:spPr>
        <a:xfrm>
          <a:off x="2779036" y="1778358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FB83B-0A53-4DC8-B647-8C9BBA6F013E}">
      <dsp:nvSpPr>
        <dsp:cNvPr id="0" name=""/>
        <dsp:cNvSpPr/>
      </dsp:nvSpPr>
      <dsp:spPr>
        <a:xfrm>
          <a:off x="3436101" y="1778358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227F0-7221-4501-9472-30EF35A771BE}">
      <dsp:nvSpPr>
        <dsp:cNvPr id="0" name=""/>
        <dsp:cNvSpPr/>
      </dsp:nvSpPr>
      <dsp:spPr>
        <a:xfrm>
          <a:off x="4092647" y="1778358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F425C-D77F-4B1F-8107-77073B1B12B5}">
      <dsp:nvSpPr>
        <dsp:cNvPr id="0" name=""/>
        <dsp:cNvSpPr/>
      </dsp:nvSpPr>
      <dsp:spPr>
        <a:xfrm>
          <a:off x="4749712" y="1778358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1629D-EE5D-49E3-B43A-9C7914609189}">
      <dsp:nvSpPr>
        <dsp:cNvPr id="0" name=""/>
        <dsp:cNvSpPr/>
      </dsp:nvSpPr>
      <dsp:spPr>
        <a:xfrm>
          <a:off x="808880" y="1864859"/>
          <a:ext cx="4731801" cy="692011"/>
        </a:xfrm>
        <a:prstGeom prst="rect">
          <a:avLst/>
        </a:prstGeom>
        <a:gradFill rotWithShape="0">
          <a:gsLst>
            <a:gs pos="0">
              <a:srgbClr val="BFBFBF"/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Increase Amount of Days Rented</a:t>
          </a:r>
        </a:p>
      </dsp:txBody>
      <dsp:txXfrm>
        <a:off x="808880" y="1864859"/>
        <a:ext cx="4731801" cy="692011"/>
      </dsp:txXfrm>
    </dsp:sp>
    <dsp:sp modelId="{B8A7A1B2-1572-4EB0-92DE-E061EA36655A}">
      <dsp:nvSpPr>
        <dsp:cNvPr id="0" name=""/>
        <dsp:cNvSpPr/>
      </dsp:nvSpPr>
      <dsp:spPr>
        <a:xfrm>
          <a:off x="808880" y="2705749"/>
          <a:ext cx="4671077" cy="42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FFC000"/>
              </a:solidFill>
            </a:rPr>
            <a:t>Strategy 3</a:t>
          </a:r>
        </a:p>
      </dsp:txBody>
      <dsp:txXfrm>
        <a:off x="808880" y="2705749"/>
        <a:ext cx="4671077" cy="424643"/>
      </dsp:txXfrm>
    </dsp:sp>
    <dsp:sp modelId="{28177FF0-CDCD-4E08-A25E-B5CFD7B7EE1F}">
      <dsp:nvSpPr>
        <dsp:cNvPr id="0" name=""/>
        <dsp:cNvSpPr/>
      </dsp:nvSpPr>
      <dsp:spPr>
        <a:xfrm>
          <a:off x="808880" y="3130392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EFD73-51AA-41CE-89AB-6B70B14758E8}">
      <dsp:nvSpPr>
        <dsp:cNvPr id="0" name=""/>
        <dsp:cNvSpPr/>
      </dsp:nvSpPr>
      <dsp:spPr>
        <a:xfrm>
          <a:off x="1465426" y="3130392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13EC2-3DE1-4797-8B1A-E4ADE3F4C64E}">
      <dsp:nvSpPr>
        <dsp:cNvPr id="0" name=""/>
        <dsp:cNvSpPr/>
      </dsp:nvSpPr>
      <dsp:spPr>
        <a:xfrm>
          <a:off x="2122490" y="3130392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980B3-4AB0-4299-8C15-7E8F8CD01135}">
      <dsp:nvSpPr>
        <dsp:cNvPr id="0" name=""/>
        <dsp:cNvSpPr/>
      </dsp:nvSpPr>
      <dsp:spPr>
        <a:xfrm>
          <a:off x="2779036" y="3130392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59E34-8210-4FB8-97E7-EA290D936BA9}">
      <dsp:nvSpPr>
        <dsp:cNvPr id="0" name=""/>
        <dsp:cNvSpPr/>
      </dsp:nvSpPr>
      <dsp:spPr>
        <a:xfrm>
          <a:off x="3436101" y="3130392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6126E-D2A9-4E57-930F-1C5F1B5A44DC}">
      <dsp:nvSpPr>
        <dsp:cNvPr id="0" name=""/>
        <dsp:cNvSpPr/>
      </dsp:nvSpPr>
      <dsp:spPr>
        <a:xfrm>
          <a:off x="4092647" y="3130392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2F69C-7FEC-4247-B90B-9C0EDBD2EA5B}">
      <dsp:nvSpPr>
        <dsp:cNvPr id="0" name=""/>
        <dsp:cNvSpPr/>
      </dsp:nvSpPr>
      <dsp:spPr>
        <a:xfrm>
          <a:off x="4749712" y="3130392"/>
          <a:ext cx="1093032" cy="865014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B648C-FA15-4A2D-9902-FBB453CDCEA7}">
      <dsp:nvSpPr>
        <dsp:cNvPr id="0" name=""/>
        <dsp:cNvSpPr/>
      </dsp:nvSpPr>
      <dsp:spPr>
        <a:xfrm>
          <a:off x="808880" y="3216894"/>
          <a:ext cx="4731801" cy="692011"/>
        </a:xfrm>
        <a:prstGeom prst="rect">
          <a:avLst/>
        </a:prstGeom>
        <a:gradFill rotWithShape="0">
          <a:gsLst>
            <a:gs pos="0">
              <a:srgbClr val="BFBFBF"/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Reduce Vehicle Costs</a:t>
          </a:r>
        </a:p>
      </dsp:txBody>
      <dsp:txXfrm>
        <a:off x="808880" y="3216894"/>
        <a:ext cx="4731801" cy="692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72678-3EBA-42EF-AA37-40C2923752FF}">
      <dsp:nvSpPr>
        <dsp:cNvPr id="0" name=""/>
        <dsp:cNvSpPr/>
      </dsp:nvSpPr>
      <dsp:spPr>
        <a:xfrm>
          <a:off x="3244697" y="515"/>
          <a:ext cx="4867046" cy="201102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 A standard used by car rental companies</a:t>
          </a: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Allows customers make informed choices </a:t>
          </a:r>
        </a:p>
      </dsp:txBody>
      <dsp:txXfrm>
        <a:off x="3244697" y="251893"/>
        <a:ext cx="4112911" cy="1508271"/>
      </dsp:txXfrm>
    </dsp:sp>
    <dsp:sp modelId="{364EB6A8-0F1D-40DB-8807-6235D5E62FAA}">
      <dsp:nvSpPr>
        <dsp:cNvPr id="0" name=""/>
        <dsp:cNvSpPr/>
      </dsp:nvSpPr>
      <dsp:spPr>
        <a:xfrm>
          <a:off x="9831" y="0"/>
          <a:ext cx="3244697" cy="20110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ACRISS</a:t>
          </a:r>
          <a:endParaRPr lang="en-US" sz="3200" b="1" kern="1200" dirty="0">
            <a:solidFill>
              <a:schemeClr val="bg1"/>
            </a:solidFill>
          </a:endParaRPr>
        </a:p>
      </dsp:txBody>
      <dsp:txXfrm>
        <a:off x="108001" y="98170"/>
        <a:ext cx="3048357" cy="1814687"/>
      </dsp:txXfrm>
    </dsp:sp>
    <dsp:sp modelId="{5144E7DE-A9DE-42ED-9BBF-DCB5B9DD1B1A}">
      <dsp:nvSpPr>
        <dsp:cNvPr id="0" name=""/>
        <dsp:cNvSpPr/>
      </dsp:nvSpPr>
      <dsp:spPr>
        <a:xfrm>
          <a:off x="3244697" y="2212645"/>
          <a:ext cx="4867046" cy="201102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provides businesses with customized and cost-effective fleet management solutions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3244697" y="2464023"/>
        <a:ext cx="4112911" cy="1508271"/>
      </dsp:txXfrm>
    </dsp:sp>
    <dsp:sp modelId="{86111B05-DEAF-4630-B3A7-150D5627EDAC}">
      <dsp:nvSpPr>
        <dsp:cNvPr id="0" name=""/>
        <dsp:cNvSpPr/>
      </dsp:nvSpPr>
      <dsp:spPr>
        <a:xfrm>
          <a:off x="29494" y="2213161"/>
          <a:ext cx="3244697" cy="20110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bg1"/>
              </a:solidFill>
            </a:rPr>
            <a:t>Enterprise </a:t>
          </a:r>
          <a:r>
            <a:rPr lang="en-US" sz="3200" b="1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Fleet</a:t>
          </a:r>
          <a:r>
            <a:rPr lang="en-US" sz="3200" b="1" kern="1200" dirty="0">
              <a:solidFill>
                <a:schemeClr val="bg1"/>
              </a:solidFill>
            </a:rPr>
            <a:t> Management</a:t>
          </a:r>
        </a:p>
      </dsp:txBody>
      <dsp:txXfrm>
        <a:off x="127664" y="2311331"/>
        <a:ext cx="3048357" cy="181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11/28/2020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11/28/2020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Introduction:  Who, What , and Why I am making this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53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8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CTRL + Click on “Dashboard” to open 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427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ED291B17-9318-49DB-B28B-6E5994AE9581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84762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95254"/>
      </p:ext>
    </p:extLst>
  </p:cSld>
  <p:clrMapOvr>
    <a:masterClrMapping/>
  </p:clrMapOvr>
  <p:transition spd="slow">
    <p:fade thruBlk="1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86546"/>
      </p:ext>
    </p:extLst>
  </p:cSld>
  <p:clrMapOvr>
    <a:masterClrMapping/>
  </p:clrMapOvr>
  <p:transition spd="slow">
    <p:fade thruBlk="1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82018"/>
      </p:ext>
    </p:extLst>
  </p:cSld>
  <p:clrMapOvr>
    <a:masterClrMapping/>
  </p:clrMapOvr>
  <p:transition spd="slow">
    <p:fade thruBlk="1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61235"/>
      </p:ext>
    </p:extLst>
  </p:cSld>
  <p:clrMapOvr>
    <a:masterClrMapping/>
  </p:clrMapOvr>
  <p:transition spd="slow">
    <p:fade thruBlk="1"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15230"/>
      </p:ext>
    </p:extLst>
  </p:cSld>
  <p:clrMapOvr>
    <a:masterClrMapping/>
  </p:clrMapOvr>
  <p:transition spd="slow">
    <p:fade thruBlk="1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5924"/>
      </p:ext>
    </p:extLst>
  </p:cSld>
  <p:clrMapOvr>
    <a:masterClrMapping/>
  </p:clrMapOvr>
  <p:transition spd="slow">
    <p:fade thruBlk="1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98948"/>
      </p:ext>
    </p:extLst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91188"/>
      </p:ext>
    </p:extLst>
  </p:cSld>
  <p:clrMapOvr>
    <a:masterClrMapping/>
  </p:clrMapOvr>
  <p:transition spd="slow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58617"/>
      </p:ext>
    </p:extLst>
  </p:cSld>
  <p:clrMapOvr>
    <a:masterClrMapping/>
  </p:clrMapOvr>
  <p:transition spd="slow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294252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43523"/>
      </p:ext>
    </p:extLst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6472238"/>
      </p:ext>
    </p:extLst>
  </p:cSld>
  <p:clrMapOvr>
    <a:masterClrMapping/>
  </p:clrMapOvr>
  <p:transition spd="slow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11/28/2020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55028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13223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22320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8172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38459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88102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12555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D291B17-9318-49DB-B28B-6E5994AE9581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742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1" r:id="rId19"/>
    <p:sldLayoutId id="2147483884" r:id="rId20"/>
    <p:sldLayoutId id="2147483691" r:id="rId21"/>
  </p:sldLayoutIdLst>
  <p:transition spd="slow">
    <p:fade thruBlk="1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eg"/><Relationship Id="rId4" Type="http://schemas.openxmlformats.org/officeDocument/2006/relationships/hyperlink" Target="http://www.pngall.com/luxury-car-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Capstone%201-Lariat%20Car%20Rental.xlsx" TargetMode="External"/><Relationship Id="rId4" Type="http://schemas.openxmlformats.org/officeDocument/2006/relationships/hyperlink" Target="../OneDrive/Documents/Capstone%201-Lariat%20Car%20Rental.xls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question-mark-question-response-1020165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40026" y="151827"/>
            <a:ext cx="11311948" cy="383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795836" y="4683664"/>
            <a:ext cx="2879574" cy="1542462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9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Rebecca Pears</a:t>
            </a:r>
          </a:p>
          <a:p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Student – Data Analytics  Immersion</a:t>
            </a:r>
          </a:p>
          <a:p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Capstone 1 – Lariat car Rental</a:t>
            </a:r>
          </a:p>
          <a:p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November 2020</a:t>
            </a:r>
          </a:p>
          <a:p>
            <a:endParaRPr lang="en-US" sz="9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	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-7548434" y="6862711"/>
            <a:ext cx="26297972" cy="206411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Lariat's logo">
            <a:extLst>
              <a:ext uri="{FF2B5EF4-FFF2-40B4-BE49-F238E27FC236}">
                <a16:creationId xmlns:a16="http://schemas.microsoft.com/office/drawing/2014/main" id="{3F09A3F4-0043-402A-9F24-1DF92C7DC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6" y="4850747"/>
            <a:ext cx="3449118" cy="131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C00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72AF166-C141-44F6-B080-3F8F72C48D4C}"/>
              </a:ext>
            </a:extLst>
          </p:cNvPr>
          <p:cNvSpPr/>
          <p:nvPr/>
        </p:nvSpPr>
        <p:spPr>
          <a:xfrm>
            <a:off x="631647" y="411811"/>
            <a:ext cx="3755136" cy="92406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08080"/>
              </a:highligh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05880" y="2064774"/>
            <a:ext cx="5189538" cy="2746251"/>
          </a:xfrm>
        </p:spPr>
        <p:txBody>
          <a:bodyPr>
            <a:noAutofit/>
          </a:bodyPr>
          <a:lstStyle/>
          <a:p>
            <a:r>
              <a:rPr lang="en-US" sz="2800" b="1" dirty="0"/>
              <a:t>Overview</a:t>
            </a:r>
          </a:p>
          <a:p>
            <a:pPr lvl="1"/>
            <a:r>
              <a:rPr lang="en-US" sz="2000" b="1" dirty="0"/>
              <a:t>Introduction</a:t>
            </a:r>
          </a:p>
          <a:p>
            <a:pPr lvl="1"/>
            <a:r>
              <a:rPr lang="en-US" sz="2000" b="1" dirty="0"/>
              <a:t>Lariat Baseline</a:t>
            </a:r>
          </a:p>
          <a:p>
            <a:r>
              <a:rPr lang="en-US" sz="3000" b="1" dirty="0"/>
              <a:t>Analysis</a:t>
            </a:r>
          </a:p>
          <a:p>
            <a:pPr lvl="1"/>
            <a:r>
              <a:rPr lang="en-US" sz="2000" b="1" dirty="0"/>
              <a:t>Industry Overview</a:t>
            </a:r>
          </a:p>
          <a:p>
            <a:pPr lvl="1"/>
            <a:r>
              <a:rPr lang="en-US" sz="2000" b="1" dirty="0"/>
              <a:t>SWOT Analysis</a:t>
            </a:r>
          </a:p>
          <a:p>
            <a:r>
              <a:rPr lang="en-US" sz="3000" b="1" dirty="0"/>
              <a:t>Model</a:t>
            </a:r>
          </a:p>
          <a:p>
            <a:pPr lvl="1"/>
            <a:r>
              <a:rPr lang="en-US" sz="1800" b="1" dirty="0"/>
              <a:t>Dashboard</a:t>
            </a:r>
          </a:p>
          <a:p>
            <a:pPr lvl="1"/>
            <a:r>
              <a:rPr lang="en-US" sz="2000" b="1" dirty="0"/>
              <a:t>Strategies/Assumptions</a:t>
            </a:r>
          </a:p>
          <a:p>
            <a:r>
              <a:rPr lang="en-US" sz="3000" b="1" dirty="0"/>
              <a:t>Recommendations</a:t>
            </a:r>
          </a:p>
          <a:p>
            <a:pPr lvl="1"/>
            <a:r>
              <a:rPr lang="en-US" sz="2000" b="1" dirty="0"/>
              <a:t>ACRISS</a:t>
            </a:r>
          </a:p>
          <a:p>
            <a:pPr lvl="1"/>
            <a:r>
              <a:rPr lang="en-US" sz="2000" b="1" dirty="0"/>
              <a:t>Enterprise Fleet Management</a:t>
            </a:r>
          </a:p>
          <a:p>
            <a:pPr lvl="1"/>
            <a:r>
              <a:rPr lang="en-US" sz="2000" b="1" dirty="0"/>
              <a:t>Q &amp; 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C984D89-4518-4FD7-950C-AC1BCDB9B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129281"/>
            <a:ext cx="2793158" cy="367412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" name="Group 89" descr="checkmark icon with pencil"/>
          <p:cNvGrpSpPr>
            <a:grpSpLocks noChangeAspect="1"/>
          </p:cNvGrpSpPr>
          <p:nvPr/>
        </p:nvGrpSpPr>
        <p:grpSpPr bwMode="auto">
          <a:xfrm>
            <a:off x="5519544" y="4811025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40" descr="binoculars "/>
          <p:cNvGrpSpPr>
            <a:grpSpLocks noChangeAspect="1"/>
          </p:cNvGrpSpPr>
          <p:nvPr/>
        </p:nvGrpSpPr>
        <p:grpSpPr bwMode="auto">
          <a:xfrm>
            <a:off x="5548664" y="703566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Freeform 5" descr="arrows icon"/>
          <p:cNvSpPr>
            <a:spLocks noChangeAspect="1" noEditPoints="1"/>
          </p:cNvSpPr>
          <p:nvPr/>
        </p:nvSpPr>
        <p:spPr bwMode="auto">
          <a:xfrm>
            <a:off x="5532462" y="2193913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7" name="Group 60" descr="up trending graph icon"/>
          <p:cNvGrpSpPr>
            <a:grpSpLocks noChangeAspect="1"/>
          </p:cNvGrpSpPr>
          <p:nvPr/>
        </p:nvGrpSpPr>
        <p:grpSpPr bwMode="auto">
          <a:xfrm>
            <a:off x="5516603" y="3424065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9" name="Picture 48" descr="A car driving on a city street&#10;&#10;Description automatically generated">
            <a:extLst>
              <a:ext uri="{FF2B5EF4-FFF2-40B4-BE49-F238E27FC236}">
                <a16:creationId xmlns:a16="http://schemas.microsoft.com/office/drawing/2014/main" id="{C6687D08-E3A6-47C8-8C3D-682E8E6E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77"/>
          <a:stretch/>
        </p:blipFill>
        <p:spPr>
          <a:xfrm>
            <a:off x="250366" y="1986017"/>
            <a:ext cx="4577368" cy="43937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4FEE98A9-CFB2-4D13-8863-09F67C6A2C3D}"/>
              </a:ext>
            </a:extLst>
          </p:cNvPr>
          <p:cNvSpPr/>
          <p:nvPr/>
        </p:nvSpPr>
        <p:spPr>
          <a:xfrm>
            <a:off x="999360" y="396406"/>
            <a:ext cx="2995987" cy="914400"/>
          </a:xfrm>
          <a:custGeom>
            <a:avLst/>
            <a:gdLst>
              <a:gd name="connsiteX0" fmla="*/ 0 w 2995987"/>
              <a:gd name="connsiteY0" fmla="*/ 457200 h 914400"/>
              <a:gd name="connsiteX1" fmla="*/ 1497994 w 2995987"/>
              <a:gd name="connsiteY1" fmla="*/ 0 h 914400"/>
              <a:gd name="connsiteX2" fmla="*/ 2995988 w 2995987"/>
              <a:gd name="connsiteY2" fmla="*/ 457200 h 914400"/>
              <a:gd name="connsiteX3" fmla="*/ 1497994 w 2995987"/>
              <a:gd name="connsiteY3" fmla="*/ 914400 h 914400"/>
              <a:gd name="connsiteX4" fmla="*/ 0 w 2995987"/>
              <a:gd name="connsiteY4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5987" h="914400" fill="none" extrusionOk="0">
                <a:moveTo>
                  <a:pt x="0" y="457200"/>
                </a:moveTo>
                <a:cubicBezTo>
                  <a:pt x="-17152" y="197668"/>
                  <a:pt x="612915" y="104373"/>
                  <a:pt x="1497994" y="0"/>
                </a:cubicBezTo>
                <a:cubicBezTo>
                  <a:pt x="2342677" y="19938"/>
                  <a:pt x="3014361" y="223477"/>
                  <a:pt x="2995988" y="457200"/>
                </a:cubicBezTo>
                <a:cubicBezTo>
                  <a:pt x="2802511" y="650415"/>
                  <a:pt x="2404444" y="1005785"/>
                  <a:pt x="1497994" y="914400"/>
                </a:cubicBezTo>
                <a:cubicBezTo>
                  <a:pt x="666460" y="920099"/>
                  <a:pt x="-36169" y="676529"/>
                  <a:pt x="0" y="457200"/>
                </a:cubicBezTo>
                <a:close/>
              </a:path>
              <a:path w="2995987" h="914400" stroke="0" extrusionOk="0">
                <a:moveTo>
                  <a:pt x="0" y="457200"/>
                </a:moveTo>
                <a:cubicBezTo>
                  <a:pt x="67486" y="105367"/>
                  <a:pt x="760568" y="140902"/>
                  <a:pt x="1497994" y="0"/>
                </a:cubicBezTo>
                <a:cubicBezTo>
                  <a:pt x="2320666" y="-12934"/>
                  <a:pt x="3028319" y="224034"/>
                  <a:pt x="2995988" y="457200"/>
                </a:cubicBezTo>
                <a:cubicBezTo>
                  <a:pt x="2986822" y="609684"/>
                  <a:pt x="2181816" y="979032"/>
                  <a:pt x="1497994" y="914400"/>
                </a:cubicBezTo>
                <a:cubicBezTo>
                  <a:pt x="656252" y="845203"/>
                  <a:pt x="29805" y="752684"/>
                  <a:pt x="0" y="457200"/>
                </a:cubicBezTo>
                <a:close/>
              </a:path>
            </a:pathLst>
          </a:custGeom>
          <a:solidFill>
            <a:srgbClr val="FFC000"/>
          </a:solidFill>
          <a:ln w="38100">
            <a:solidFill>
              <a:srgbClr val="80140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1725608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rgbClr val="801402"/>
                </a:solidFill>
              </a:rPr>
              <a:t>Agenda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71D90A-D803-40B4-A00D-A5976DC1FFB2}"/>
              </a:ext>
            </a:extLst>
          </p:cNvPr>
          <p:cNvSpPr txBox="1"/>
          <p:nvPr/>
        </p:nvSpPr>
        <p:spPr>
          <a:xfrm>
            <a:off x="523915" y="5571412"/>
            <a:ext cx="403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801402"/>
                </a:solidFill>
              </a:rPr>
              <a:t>Rolls-Royce Ghost – From $399,000</a:t>
            </a:r>
          </a:p>
        </p:txBody>
      </p:sp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7D42-44D6-4739-A1EB-E13F73C26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solidFill>
                  <a:schemeClr val="tx1"/>
                </a:solidFill>
              </a:rPr>
              <a:t>Lariat Baseline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E52DA-1DAD-46D2-A1F7-D96391D65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5416062"/>
            <a:ext cx="8825659" cy="603738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Where Do We Go From Here?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70BD471-21E5-4D0F-B8E8-535E881FC9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516969"/>
              </p:ext>
            </p:extLst>
          </p:nvPr>
        </p:nvGraphicFramePr>
        <p:xfrm>
          <a:off x="117231" y="3811091"/>
          <a:ext cx="11934092" cy="1100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3" imgW="12664382" imgH="449516" progId="Excel.Sheet.12">
                  <p:embed/>
                </p:oleObj>
              </mc:Choice>
              <mc:Fallback>
                <p:oleObj name="Worksheet" r:id="rId3" imgW="12664382" imgH="449516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70BD471-21E5-4D0F-B8E8-535E881FC9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231" y="3811091"/>
                        <a:ext cx="11934092" cy="1100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0928281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4" y="729657"/>
            <a:ext cx="11868150" cy="331047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Industry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1200%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EXOTIC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850</a:t>
            </a:r>
            <a:r>
              <a:rPr lang="en-US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1"/>
          </p:nvPr>
        </p:nvSpPr>
        <p:spPr>
          <a:xfrm>
            <a:off x="3496596" y="5958718"/>
            <a:ext cx="1938528" cy="633065"/>
          </a:xfrm>
        </p:spPr>
        <p:txBody>
          <a:bodyPr>
            <a:normAutofit/>
          </a:bodyPr>
          <a:lstStyle/>
          <a:p>
            <a:r>
              <a:rPr lang="en-US" sz="2400" b="1" dirty="0"/>
              <a:t>SPORTS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200</a:t>
            </a:r>
            <a:r>
              <a:rPr lang="en-US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MID-SIZED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167</a:t>
            </a:r>
            <a:r>
              <a:rPr lang="en-US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half" idx="15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ECONOMY</a:t>
            </a:r>
          </a:p>
        </p:txBody>
      </p:sp>
      <p:graphicFrame>
        <p:nvGraphicFramePr>
          <p:cNvPr id="3" name="Chart 2" descr="line chart">
            <a:extLst>
              <a:ext uri="{FF2B5EF4-FFF2-40B4-BE49-F238E27FC236}">
                <a16:creationId xmlns:a16="http://schemas.microsoft.com/office/drawing/2014/main" id="{F2E9A1B9-1C34-49FB-BC8B-631A4B3753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283706"/>
              </p:ext>
            </p:extLst>
          </p:nvPr>
        </p:nvGraphicFramePr>
        <p:xfrm>
          <a:off x="659530" y="1309756"/>
          <a:ext cx="10688886" cy="3579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7582538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14FC976E-8A27-4E72-B034-071A97F68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603B6C-9001-43A6-A649-2FB87A57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470C3C-4F16-4152-94B7-B277E490E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B04907-A3D6-43D2-A085-F545B3C14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9A622-E5CB-4720-9EE2-700E778D5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AA0E116-7201-4D9B-ACC0-24FD67280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4FDC90-6A2C-4E3F-A9CC-05E2BB034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4D7773-6EC3-4F97-8099-A1C13F106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515E6AC-722A-4C99-986A-9D9FF0F92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BBCEC9C-87CE-409D-9883-2992FDEE5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AC3ED4B-528E-4C95-9B5B-8DF0EE3B5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3" name="Rectangle 23">
            <a:extLst>
              <a:ext uri="{FF2B5EF4-FFF2-40B4-BE49-F238E27FC236}">
                <a16:creationId xmlns:a16="http://schemas.microsoft.com/office/drawing/2014/main" id="{231043D6-3B63-4398-B86D-7201B1BFA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37F7DB25-E3F5-459E-996B-692A9B94E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3D704B3-4912-44B8-92A4-A4E91D27B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SWOT Analysis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 2" descr="SmartArt Graphic"/>
          <p:cNvGraphicFramePr/>
          <p:nvPr>
            <p:extLst>
              <p:ext uri="{D42A27DB-BD31-4B8C-83A1-F6EECF244321}">
                <p14:modId xmlns:p14="http://schemas.microsoft.com/office/powerpoint/2010/main" val="2285231253"/>
              </p:ext>
            </p:extLst>
          </p:nvPr>
        </p:nvGraphicFramePr>
        <p:xfrm>
          <a:off x="1727200" y="2446867"/>
          <a:ext cx="9645934" cy="3953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0122183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Confetti">
          <a:fgClr>
            <a:schemeClr val="bg1"/>
          </a:fgClr>
          <a:bgClr>
            <a:srgbClr val="80140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8CA1460-8A52-4525-BBF2-8838160F9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756130"/>
              </p:ext>
            </p:extLst>
          </p:nvPr>
        </p:nvGraphicFramePr>
        <p:xfrm>
          <a:off x="4939430" y="1954271"/>
          <a:ext cx="6651625" cy="399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89EB3845-0FFF-44DA-BC15-33D9E88221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4345" y="2340077"/>
            <a:ext cx="4847874" cy="36112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2E95C13-579D-458A-9428-F98DE14AFF17}"/>
              </a:ext>
            </a:extLst>
          </p:cNvPr>
          <p:cNvSpPr/>
          <p:nvPr/>
        </p:nvSpPr>
        <p:spPr>
          <a:xfrm>
            <a:off x="2266696" y="700124"/>
            <a:ext cx="79592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Strategies/Assumptions</a:t>
            </a:r>
          </a:p>
        </p:txBody>
      </p: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extBox 1">
            <a:hlinkClick r:id="rId4" action="ppaction://hlinkfile"/>
            <a:extLst>
              <a:ext uri="{FF2B5EF4-FFF2-40B4-BE49-F238E27FC236}">
                <a16:creationId xmlns:a16="http://schemas.microsoft.com/office/drawing/2014/main" id="{7147C5C3-6BC0-4FBB-9D0E-3D8628B263B1}"/>
              </a:ext>
            </a:extLst>
          </p:cNvPr>
          <p:cNvSpPr txBox="1"/>
          <p:nvPr/>
        </p:nvSpPr>
        <p:spPr>
          <a:xfrm>
            <a:off x="4678420" y="1370143"/>
            <a:ext cx="6391270" cy="4157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  <a:hlinkClick r:id="rId5" action="ppaction://hlinkfile"/>
              </a:rPr>
              <a:t>Dashboard</a:t>
            </a:r>
            <a:endParaRPr lang="en-US" sz="6600" dirty="0">
              <a:latin typeface="+mj-lt"/>
              <a:ea typeface="+mj-ea"/>
              <a:cs typeface="+mj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21F09E-4415-485F-8E88-3FAB2DB96E19}"/>
              </a:ext>
            </a:extLst>
          </p:cNvPr>
          <p:cNvSpPr txBox="1"/>
          <p:nvPr/>
        </p:nvSpPr>
        <p:spPr>
          <a:xfrm>
            <a:off x="4437215" y="39428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CTRL + Click on “Dashboard” to open Dashboard</a:t>
            </a:r>
          </a:p>
        </p:txBody>
      </p:sp>
    </p:spTree>
    <p:extLst>
      <p:ext uri="{BB962C8B-B14F-4D97-AF65-F5344CB8AC3E}">
        <p14:creationId xmlns:p14="http://schemas.microsoft.com/office/powerpoint/2010/main" val="4031344829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UpDiag">
          <a:fgClr>
            <a:srgbClr val="80140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43D079-DB03-4B31-A36A-6C8782682773}"/>
              </a:ext>
            </a:extLst>
          </p:cNvPr>
          <p:cNvSpPr txBox="1"/>
          <p:nvPr/>
        </p:nvSpPr>
        <p:spPr>
          <a:xfrm>
            <a:off x="1584960" y="146304"/>
            <a:ext cx="79383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Recommendations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BDB3466-075F-4DB0-8D42-51D484869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331245"/>
              </p:ext>
            </p:extLst>
          </p:nvPr>
        </p:nvGraphicFramePr>
        <p:xfrm>
          <a:off x="3263392" y="1609344"/>
          <a:ext cx="8111744" cy="4224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7753900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567BDD57-E2D3-4191-8E58-5A0587D20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151" r="-1" b="32281"/>
          <a:stretch/>
        </p:blipFill>
        <p:spPr>
          <a:xfrm>
            <a:off x="1031385" y="815545"/>
            <a:ext cx="8825659" cy="532399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154955" y="4834467"/>
            <a:ext cx="8825658" cy="58638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7200" b="1" dirty="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C494F-767D-4EB8-A3F9-9BEE126D0E71}"/>
              </a:ext>
            </a:extLst>
          </p:cNvPr>
          <p:cNvSpPr txBox="1"/>
          <p:nvPr/>
        </p:nvSpPr>
        <p:spPr>
          <a:xfrm>
            <a:off x="10709753" y="2104373"/>
            <a:ext cx="511166" cy="303946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  <p:transition spd="slow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15EB492-1600-4055-8A6A-0AD68AE3988F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213</Words>
  <Application>Microsoft Office PowerPoint</Application>
  <PresentationFormat>Widescreen</PresentationFormat>
  <Paragraphs>87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Century Gothic</vt:lpstr>
      <vt:lpstr>Wingdings 2</vt:lpstr>
      <vt:lpstr>Wingdings 3</vt:lpstr>
      <vt:lpstr>Ion Boardroom</vt:lpstr>
      <vt:lpstr>Worksheet</vt:lpstr>
      <vt:lpstr>PowerPoint Presentation</vt:lpstr>
      <vt:lpstr>Agenda</vt:lpstr>
      <vt:lpstr>Lariat Baseline</vt:lpstr>
      <vt:lpstr>Industry Overview</vt:lpstr>
      <vt:lpstr>SWOT Analysis</vt:lpstr>
      <vt:lpstr>PowerPoint Presentation</vt:lpstr>
      <vt:lpstr>PowerPoint Presentation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rebeccasuepears@gmail.com</dc:creator>
  <cp:lastModifiedBy>Rebecca Pears</cp:lastModifiedBy>
  <cp:revision>16</cp:revision>
  <dcterms:created xsi:type="dcterms:W3CDTF">2020-11-25T19:23:48Z</dcterms:created>
  <dcterms:modified xsi:type="dcterms:W3CDTF">2020-11-28T14:14:09Z</dcterms:modified>
</cp:coreProperties>
</file>